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
  </p:notesMasterIdLst>
  <p:sldIdLst>
    <p:sldId id="1174" r:id="rId2"/>
  </p:sldIdLst>
  <p:sldSz cx="21388388" cy="30275213"/>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76" userDrawn="1">
          <p15:clr>
            <a:srgbClr val="A4A3A4"/>
          </p15:clr>
        </p15:guide>
        <p15:guide id="2" pos="67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9FF"/>
    <a:srgbClr val="F3E7FF"/>
    <a:srgbClr val="6401E9"/>
    <a:srgbClr val="CC99FF"/>
    <a:srgbClr val="9966FF"/>
    <a:srgbClr val="008F00"/>
    <a:srgbClr val="FF40FF"/>
    <a:srgbClr val="31B3E8"/>
    <a:srgbClr val="2E8FAB"/>
    <a:srgbClr val="3FB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6D4A6-3D14-4C37-8371-986CBD3A6D05}" v="170" dt="2023-06-09T13:32:0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9"/>
    <p:restoredTop sz="94327"/>
  </p:normalViewPr>
  <p:slideViewPr>
    <p:cSldViewPr snapToGrid="0" snapToObjects="1" showGuides="1">
      <p:cViewPr>
        <p:scale>
          <a:sx n="33" d="100"/>
          <a:sy n="33" d="100"/>
        </p:scale>
        <p:origin x="1324" y="-52"/>
      </p:cViewPr>
      <p:guideLst>
        <p:guide orient="horz" pos="12776"/>
        <p:guide pos="6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tags" Target="tags/tag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Simpson" userId="5138baec-60e1-43a6-9cdd-55adfc7a9718" providerId="ADAL" clId="{C446D4A6-3D14-4C37-8371-986CBD3A6D05}"/>
    <pc:docChg chg="undo redo custSel modSld replTag delTag">
      <pc:chgData name="Nikki Simpson" userId="5138baec-60e1-43a6-9cdd-55adfc7a9718" providerId="ADAL" clId="{C446D4A6-3D14-4C37-8371-986CBD3A6D05}" dt="2023-06-09T13:32:09.216" v="2052"/>
      <pc:docMkLst>
        <pc:docMk/>
      </pc:docMkLst>
      <pc:sldChg chg="addSp delSp modSp mod setBg delAnim modAnim">
        <pc:chgData name="Nikki Simpson" userId="5138baec-60e1-43a6-9cdd-55adfc7a9718" providerId="ADAL" clId="{C446D4A6-3D14-4C37-8371-986CBD3A6D05}" dt="2023-06-09T13:32:07.447" v="2049" actId="14100"/>
        <pc:sldMkLst>
          <pc:docMk/>
          <pc:sldMk cId="225482692" sldId="1174"/>
        </pc:sldMkLst>
        <pc:spChg chg="mod">
          <ac:chgData name="Nikki Simpson" userId="5138baec-60e1-43a6-9cdd-55adfc7a9718" providerId="ADAL" clId="{C446D4A6-3D14-4C37-8371-986CBD3A6D05}" dt="2023-06-09T13:22:09.164" v="2001" actId="404"/>
          <ac:spMkLst>
            <pc:docMk/>
            <pc:sldMk cId="225482692" sldId="1174"/>
            <ac:spMk id="6" creationId="{2CDF4316-FD89-3ABA-5A53-A814CC66DBBF}"/>
          </ac:spMkLst>
        </pc:spChg>
        <pc:spChg chg="del mod">
          <ac:chgData name="Nikki Simpson" userId="5138baec-60e1-43a6-9cdd-55adfc7a9718" providerId="ADAL" clId="{C446D4A6-3D14-4C37-8371-986CBD3A6D05}" dt="2023-06-09T10:58:44.540" v="1370" actId="478"/>
          <ac:spMkLst>
            <pc:docMk/>
            <pc:sldMk cId="225482692" sldId="1174"/>
            <ac:spMk id="7" creationId="{2B2896AA-025A-F1BC-AEAE-CDCD85F0E28D}"/>
          </ac:spMkLst>
        </pc:spChg>
        <pc:spChg chg="mod">
          <ac:chgData name="Nikki Simpson" userId="5138baec-60e1-43a6-9cdd-55adfc7a9718" providerId="ADAL" clId="{C446D4A6-3D14-4C37-8371-986CBD3A6D05}" dt="2023-06-07T13:42:59.336" v="1174" actId="20577"/>
          <ac:spMkLst>
            <pc:docMk/>
            <pc:sldMk cId="225482692" sldId="1174"/>
            <ac:spMk id="15" creationId="{6C3485AD-0139-EAF3-14DA-46CF243B005C}"/>
          </ac:spMkLst>
        </pc:spChg>
        <pc:spChg chg="del mod">
          <ac:chgData name="Nikki Simpson" userId="5138baec-60e1-43a6-9cdd-55adfc7a9718" providerId="ADAL" clId="{C446D4A6-3D14-4C37-8371-986CBD3A6D05}" dt="2023-06-09T10:58:03.715" v="1347" actId="478"/>
          <ac:spMkLst>
            <pc:docMk/>
            <pc:sldMk cId="225482692" sldId="1174"/>
            <ac:spMk id="17" creationId="{8F6FB9D3-9B05-7F16-3B1F-DFB362CCE01B}"/>
          </ac:spMkLst>
        </pc:spChg>
        <pc:spChg chg="del mod">
          <ac:chgData name="Nikki Simpson" userId="5138baec-60e1-43a6-9cdd-55adfc7a9718" providerId="ADAL" clId="{C446D4A6-3D14-4C37-8371-986CBD3A6D05}" dt="2023-06-09T10:58:01.847" v="1346" actId="478"/>
          <ac:spMkLst>
            <pc:docMk/>
            <pc:sldMk cId="225482692" sldId="1174"/>
            <ac:spMk id="18" creationId="{F4F7A9A2-282D-CDCB-AC5F-15F23C9CEC8D}"/>
          </ac:spMkLst>
        </pc:spChg>
        <pc:spChg chg="mod ord">
          <ac:chgData name="Nikki Simpson" userId="5138baec-60e1-43a6-9cdd-55adfc7a9718" providerId="ADAL" clId="{C446D4A6-3D14-4C37-8371-986CBD3A6D05}" dt="2023-06-09T13:32:07.447" v="2049" actId="14100"/>
          <ac:spMkLst>
            <pc:docMk/>
            <pc:sldMk cId="225482692" sldId="1174"/>
            <ac:spMk id="19" creationId="{48D5D29C-08CB-9712-BDD8-A2EAC1C9D30D}"/>
          </ac:spMkLst>
        </pc:spChg>
        <pc:spChg chg="mod ord">
          <ac:chgData name="Nikki Simpson" userId="5138baec-60e1-43a6-9cdd-55adfc7a9718" providerId="ADAL" clId="{C446D4A6-3D14-4C37-8371-986CBD3A6D05}" dt="2023-06-09T11:11:47.924" v="1672" actId="1076"/>
          <ac:spMkLst>
            <pc:docMk/>
            <pc:sldMk cId="225482692" sldId="1174"/>
            <ac:spMk id="20" creationId="{DA085A29-A1FB-C0D0-A3C3-4E531E3BC8A1}"/>
          </ac:spMkLst>
        </pc:spChg>
        <pc:spChg chg="mod">
          <ac:chgData name="Nikki Simpson" userId="5138baec-60e1-43a6-9cdd-55adfc7a9718" providerId="ADAL" clId="{C446D4A6-3D14-4C37-8371-986CBD3A6D05}" dt="2023-06-09T11:08:22.295" v="1609" actId="14100"/>
          <ac:spMkLst>
            <pc:docMk/>
            <pc:sldMk cId="225482692" sldId="1174"/>
            <ac:spMk id="21" creationId="{1EF7B525-0779-CE54-DF23-2D77DBF7CD3B}"/>
          </ac:spMkLst>
        </pc:spChg>
        <pc:spChg chg="mod">
          <ac:chgData name="Nikki Simpson" userId="5138baec-60e1-43a6-9cdd-55adfc7a9718" providerId="ADAL" clId="{C446D4A6-3D14-4C37-8371-986CBD3A6D05}" dt="2023-06-09T11:07:51.700" v="1595" actId="1076"/>
          <ac:spMkLst>
            <pc:docMk/>
            <pc:sldMk cId="225482692" sldId="1174"/>
            <ac:spMk id="23" creationId="{2A9D06A1-0C1A-8F0D-955E-094488E6EEF1}"/>
          </ac:spMkLst>
        </pc:spChg>
        <pc:spChg chg="mod">
          <ac:chgData name="Nikki Simpson" userId="5138baec-60e1-43a6-9cdd-55adfc7a9718" providerId="ADAL" clId="{C446D4A6-3D14-4C37-8371-986CBD3A6D05}" dt="2023-06-09T11:15:59.863" v="1754" actId="1076"/>
          <ac:spMkLst>
            <pc:docMk/>
            <pc:sldMk cId="225482692" sldId="1174"/>
            <ac:spMk id="24" creationId="{98478A65-24AA-C6A0-AEFB-96043EF22EF4}"/>
          </ac:spMkLst>
        </pc:spChg>
        <pc:spChg chg="mod ord">
          <ac:chgData name="Nikki Simpson" userId="5138baec-60e1-43a6-9cdd-55adfc7a9718" providerId="ADAL" clId="{C446D4A6-3D14-4C37-8371-986CBD3A6D05}" dt="2023-06-09T11:15:59.863" v="1754" actId="1076"/>
          <ac:spMkLst>
            <pc:docMk/>
            <pc:sldMk cId="225482692" sldId="1174"/>
            <ac:spMk id="29" creationId="{64D6E2DD-613B-E786-72D0-0527C4A8CB5E}"/>
          </ac:spMkLst>
        </pc:spChg>
        <pc:spChg chg="mod">
          <ac:chgData name="Nikki Simpson" userId="5138baec-60e1-43a6-9cdd-55adfc7a9718" providerId="ADAL" clId="{C446D4A6-3D14-4C37-8371-986CBD3A6D05}" dt="2023-06-09T11:05:11.745" v="1548" actId="1076"/>
          <ac:spMkLst>
            <pc:docMk/>
            <pc:sldMk cId="225482692" sldId="1174"/>
            <ac:spMk id="32" creationId="{2FA0E6D3-7153-CEB7-608F-FEE8FE4E5FBE}"/>
          </ac:spMkLst>
        </pc:spChg>
        <pc:spChg chg="mod">
          <ac:chgData name="Nikki Simpson" userId="5138baec-60e1-43a6-9cdd-55adfc7a9718" providerId="ADAL" clId="{C446D4A6-3D14-4C37-8371-986CBD3A6D05}" dt="2023-06-09T11:05:11.745" v="1548" actId="1076"/>
          <ac:spMkLst>
            <pc:docMk/>
            <pc:sldMk cId="225482692" sldId="1174"/>
            <ac:spMk id="33" creationId="{DD3A2806-EC28-9A4C-5EEA-BD44360300B8}"/>
          </ac:spMkLst>
        </pc:spChg>
        <pc:spChg chg="mod">
          <ac:chgData name="Nikki Simpson" userId="5138baec-60e1-43a6-9cdd-55adfc7a9718" providerId="ADAL" clId="{C446D4A6-3D14-4C37-8371-986CBD3A6D05}" dt="2023-06-09T11:05:11.745" v="1548" actId="1076"/>
          <ac:spMkLst>
            <pc:docMk/>
            <pc:sldMk cId="225482692" sldId="1174"/>
            <ac:spMk id="35" creationId="{39FF814E-E2B8-4713-1C31-278D84007935}"/>
          </ac:spMkLst>
        </pc:spChg>
        <pc:spChg chg="mod">
          <ac:chgData name="Nikki Simpson" userId="5138baec-60e1-43a6-9cdd-55adfc7a9718" providerId="ADAL" clId="{C446D4A6-3D14-4C37-8371-986CBD3A6D05}" dt="2023-06-09T11:05:11.745" v="1548" actId="1076"/>
          <ac:spMkLst>
            <pc:docMk/>
            <pc:sldMk cId="225482692" sldId="1174"/>
            <ac:spMk id="36" creationId="{33877E6E-4679-EB22-0A6A-F9A9CD41DBF4}"/>
          </ac:spMkLst>
        </pc:spChg>
        <pc:spChg chg="mod">
          <ac:chgData name="Nikki Simpson" userId="5138baec-60e1-43a6-9cdd-55adfc7a9718" providerId="ADAL" clId="{C446D4A6-3D14-4C37-8371-986CBD3A6D05}" dt="2023-06-09T11:05:11.745" v="1548" actId="1076"/>
          <ac:spMkLst>
            <pc:docMk/>
            <pc:sldMk cId="225482692" sldId="1174"/>
            <ac:spMk id="37" creationId="{BEED073A-5FCF-6799-0972-DEF174B90B7E}"/>
          </ac:spMkLst>
        </pc:spChg>
        <pc:spChg chg="mod">
          <ac:chgData name="Nikki Simpson" userId="5138baec-60e1-43a6-9cdd-55adfc7a9718" providerId="ADAL" clId="{C446D4A6-3D14-4C37-8371-986CBD3A6D05}" dt="2023-06-09T11:05:11.745" v="1548" actId="1076"/>
          <ac:spMkLst>
            <pc:docMk/>
            <pc:sldMk cId="225482692" sldId="1174"/>
            <ac:spMk id="38" creationId="{A629558F-1D0F-13B4-07A6-6F3DF32524A6}"/>
          </ac:spMkLst>
        </pc:spChg>
        <pc:spChg chg="mod">
          <ac:chgData name="Nikki Simpson" userId="5138baec-60e1-43a6-9cdd-55adfc7a9718" providerId="ADAL" clId="{C446D4A6-3D14-4C37-8371-986CBD3A6D05}" dt="2023-06-09T11:05:11.745" v="1548" actId="1076"/>
          <ac:spMkLst>
            <pc:docMk/>
            <pc:sldMk cId="225482692" sldId="1174"/>
            <ac:spMk id="48" creationId="{E9ACEE5D-1DF4-0EE6-8FC1-FA31FCD7B5EE}"/>
          </ac:spMkLst>
        </pc:spChg>
        <pc:spChg chg="mod">
          <ac:chgData name="Nikki Simpson" userId="5138baec-60e1-43a6-9cdd-55adfc7a9718" providerId="ADAL" clId="{C446D4A6-3D14-4C37-8371-986CBD3A6D05}" dt="2023-06-09T11:05:11.745" v="1548" actId="1076"/>
          <ac:spMkLst>
            <pc:docMk/>
            <pc:sldMk cId="225482692" sldId="1174"/>
            <ac:spMk id="49" creationId="{3C847556-B6B7-EB0F-351A-3A44EB3B5412}"/>
          </ac:spMkLst>
        </pc:spChg>
        <pc:spChg chg="mod">
          <ac:chgData name="Nikki Simpson" userId="5138baec-60e1-43a6-9cdd-55adfc7a9718" providerId="ADAL" clId="{C446D4A6-3D14-4C37-8371-986CBD3A6D05}" dt="2023-06-09T11:05:11.745" v="1548" actId="1076"/>
          <ac:spMkLst>
            <pc:docMk/>
            <pc:sldMk cId="225482692" sldId="1174"/>
            <ac:spMk id="51" creationId="{EA859B91-BFFC-A52E-E677-939222012209}"/>
          </ac:spMkLst>
        </pc:spChg>
        <pc:spChg chg="mod">
          <ac:chgData name="Nikki Simpson" userId="5138baec-60e1-43a6-9cdd-55adfc7a9718" providerId="ADAL" clId="{C446D4A6-3D14-4C37-8371-986CBD3A6D05}" dt="2023-06-09T11:05:11.745" v="1548" actId="1076"/>
          <ac:spMkLst>
            <pc:docMk/>
            <pc:sldMk cId="225482692" sldId="1174"/>
            <ac:spMk id="52" creationId="{F5C36A8D-FD09-D53C-F2A8-12046CD85592}"/>
          </ac:spMkLst>
        </pc:spChg>
        <pc:spChg chg="mod">
          <ac:chgData name="Nikki Simpson" userId="5138baec-60e1-43a6-9cdd-55adfc7a9718" providerId="ADAL" clId="{C446D4A6-3D14-4C37-8371-986CBD3A6D05}" dt="2023-06-09T11:05:11.745" v="1548" actId="1076"/>
          <ac:spMkLst>
            <pc:docMk/>
            <pc:sldMk cId="225482692" sldId="1174"/>
            <ac:spMk id="53" creationId="{84D5F017-30D9-A18E-D0A8-79A10B8AB76B}"/>
          </ac:spMkLst>
        </pc:spChg>
        <pc:spChg chg="mod">
          <ac:chgData name="Nikki Simpson" userId="5138baec-60e1-43a6-9cdd-55adfc7a9718" providerId="ADAL" clId="{C446D4A6-3D14-4C37-8371-986CBD3A6D05}" dt="2023-06-09T11:05:11.745" v="1548" actId="1076"/>
          <ac:spMkLst>
            <pc:docMk/>
            <pc:sldMk cId="225482692" sldId="1174"/>
            <ac:spMk id="55" creationId="{BD11D958-5697-3BBE-D81B-AB3B4E2C9385}"/>
          </ac:spMkLst>
        </pc:spChg>
        <pc:spChg chg="mod">
          <ac:chgData name="Nikki Simpson" userId="5138baec-60e1-43a6-9cdd-55adfc7a9718" providerId="ADAL" clId="{C446D4A6-3D14-4C37-8371-986CBD3A6D05}" dt="2023-06-09T11:05:11.745" v="1548" actId="1076"/>
          <ac:spMkLst>
            <pc:docMk/>
            <pc:sldMk cId="225482692" sldId="1174"/>
            <ac:spMk id="56" creationId="{B3535BDB-0091-453C-0B00-F6EFFAA4DC77}"/>
          </ac:spMkLst>
        </pc:spChg>
        <pc:spChg chg="mod">
          <ac:chgData name="Nikki Simpson" userId="5138baec-60e1-43a6-9cdd-55adfc7a9718" providerId="ADAL" clId="{C446D4A6-3D14-4C37-8371-986CBD3A6D05}" dt="2023-06-09T11:05:11.745" v="1548" actId="1076"/>
          <ac:spMkLst>
            <pc:docMk/>
            <pc:sldMk cId="225482692" sldId="1174"/>
            <ac:spMk id="57" creationId="{FE00777C-3984-CC92-5820-029E0DB1116E}"/>
          </ac:spMkLst>
        </pc:spChg>
        <pc:spChg chg="mod">
          <ac:chgData name="Nikki Simpson" userId="5138baec-60e1-43a6-9cdd-55adfc7a9718" providerId="ADAL" clId="{C446D4A6-3D14-4C37-8371-986CBD3A6D05}" dt="2023-06-09T11:05:11.745" v="1548" actId="1076"/>
          <ac:spMkLst>
            <pc:docMk/>
            <pc:sldMk cId="225482692" sldId="1174"/>
            <ac:spMk id="58" creationId="{EF69A1FE-B0C2-231D-8157-4B0132458B04}"/>
          </ac:spMkLst>
        </pc:spChg>
        <pc:spChg chg="mod">
          <ac:chgData name="Nikki Simpson" userId="5138baec-60e1-43a6-9cdd-55adfc7a9718" providerId="ADAL" clId="{C446D4A6-3D14-4C37-8371-986CBD3A6D05}" dt="2023-06-09T11:05:11.745" v="1548" actId="1076"/>
          <ac:spMkLst>
            <pc:docMk/>
            <pc:sldMk cId="225482692" sldId="1174"/>
            <ac:spMk id="59" creationId="{50CAA6D7-D589-D38E-E1A8-90BF6359E90F}"/>
          </ac:spMkLst>
        </pc:spChg>
        <pc:spChg chg="mod">
          <ac:chgData name="Nikki Simpson" userId="5138baec-60e1-43a6-9cdd-55adfc7a9718" providerId="ADAL" clId="{C446D4A6-3D14-4C37-8371-986CBD3A6D05}" dt="2023-06-09T11:15:32.749" v="1746" actId="1076"/>
          <ac:spMkLst>
            <pc:docMk/>
            <pc:sldMk cId="225482692" sldId="1174"/>
            <ac:spMk id="61" creationId="{FB908AD9-941D-997F-18D5-42613E7F22E0}"/>
          </ac:spMkLst>
        </pc:spChg>
        <pc:spChg chg="mod">
          <ac:chgData name="Nikki Simpson" userId="5138baec-60e1-43a6-9cdd-55adfc7a9718" providerId="ADAL" clId="{C446D4A6-3D14-4C37-8371-986CBD3A6D05}" dt="2023-06-09T11:15:32.749" v="1746" actId="1076"/>
          <ac:spMkLst>
            <pc:docMk/>
            <pc:sldMk cId="225482692" sldId="1174"/>
            <ac:spMk id="62" creationId="{AC562C0F-73F1-821E-B03E-AE22F19F7491}"/>
          </ac:spMkLst>
        </pc:spChg>
        <pc:spChg chg="mod">
          <ac:chgData name="Nikki Simpson" userId="5138baec-60e1-43a6-9cdd-55adfc7a9718" providerId="ADAL" clId="{C446D4A6-3D14-4C37-8371-986CBD3A6D05}" dt="2023-06-09T11:15:32.749" v="1746" actId="1076"/>
          <ac:spMkLst>
            <pc:docMk/>
            <pc:sldMk cId="225482692" sldId="1174"/>
            <ac:spMk id="63" creationId="{A1708008-B1A3-0FF5-7B36-17563E7277FB}"/>
          </ac:spMkLst>
        </pc:spChg>
        <pc:spChg chg="mod">
          <ac:chgData name="Nikki Simpson" userId="5138baec-60e1-43a6-9cdd-55adfc7a9718" providerId="ADAL" clId="{C446D4A6-3D14-4C37-8371-986CBD3A6D05}" dt="2023-06-09T11:15:32.749" v="1746" actId="1076"/>
          <ac:spMkLst>
            <pc:docMk/>
            <pc:sldMk cId="225482692" sldId="1174"/>
            <ac:spMk id="1024" creationId="{5E28727C-74C5-3609-0031-097605B3040A}"/>
          </ac:spMkLst>
        </pc:spChg>
        <pc:spChg chg="mod">
          <ac:chgData name="Nikki Simpson" userId="5138baec-60e1-43a6-9cdd-55adfc7a9718" providerId="ADAL" clId="{C446D4A6-3D14-4C37-8371-986CBD3A6D05}" dt="2023-06-09T11:15:32.749" v="1746" actId="1076"/>
          <ac:spMkLst>
            <pc:docMk/>
            <pc:sldMk cId="225482692" sldId="1174"/>
            <ac:spMk id="1025" creationId="{3A3856ED-FA1B-9DA5-494F-14CF68E74077}"/>
          </ac:spMkLst>
        </pc:spChg>
        <pc:spChg chg="mod">
          <ac:chgData name="Nikki Simpson" userId="5138baec-60e1-43a6-9cdd-55adfc7a9718" providerId="ADAL" clId="{C446D4A6-3D14-4C37-8371-986CBD3A6D05}" dt="2023-06-09T11:15:32.749" v="1746" actId="1076"/>
          <ac:spMkLst>
            <pc:docMk/>
            <pc:sldMk cId="225482692" sldId="1174"/>
            <ac:spMk id="1027" creationId="{187A2886-E60F-C0DC-580F-07EC3C357B95}"/>
          </ac:spMkLst>
        </pc:spChg>
        <pc:spChg chg="mod">
          <ac:chgData name="Nikki Simpson" userId="5138baec-60e1-43a6-9cdd-55adfc7a9718" providerId="ADAL" clId="{C446D4A6-3D14-4C37-8371-986CBD3A6D05}" dt="2023-06-09T11:15:32.749" v="1746" actId="1076"/>
          <ac:spMkLst>
            <pc:docMk/>
            <pc:sldMk cId="225482692" sldId="1174"/>
            <ac:spMk id="1029" creationId="{AD423BE6-C885-ED80-5A25-0B7C764EA001}"/>
          </ac:spMkLst>
        </pc:spChg>
        <pc:spChg chg="add del mod">
          <ac:chgData name="Nikki Simpson" userId="5138baec-60e1-43a6-9cdd-55adfc7a9718" providerId="ADAL" clId="{C446D4A6-3D14-4C37-8371-986CBD3A6D05}" dt="2023-06-07T10:58:08.270" v="109" actId="478"/>
          <ac:spMkLst>
            <pc:docMk/>
            <pc:sldMk cId="225482692" sldId="1174"/>
            <ac:spMk id="1033" creationId="{5833A343-7F8F-CADF-7703-9B27C5F40401}"/>
          </ac:spMkLst>
        </pc:spChg>
        <pc:spChg chg="add mod">
          <ac:chgData name="Nikki Simpson" userId="5138baec-60e1-43a6-9cdd-55adfc7a9718" providerId="ADAL" clId="{C446D4A6-3D14-4C37-8371-986CBD3A6D05}" dt="2023-06-09T11:05:11.745" v="1548" actId="1076"/>
          <ac:spMkLst>
            <pc:docMk/>
            <pc:sldMk cId="225482692" sldId="1174"/>
            <ac:spMk id="1035" creationId="{D1C6773E-5B0F-48FE-6227-0DA103618AB7}"/>
          </ac:spMkLst>
        </pc:spChg>
        <pc:spChg chg="add mod">
          <ac:chgData name="Nikki Simpson" userId="5138baec-60e1-43a6-9cdd-55adfc7a9718" providerId="ADAL" clId="{C446D4A6-3D14-4C37-8371-986CBD3A6D05}" dt="2023-06-09T11:05:11.745" v="1548" actId="1076"/>
          <ac:spMkLst>
            <pc:docMk/>
            <pc:sldMk cId="225482692" sldId="1174"/>
            <ac:spMk id="1037" creationId="{66ADB160-D5BB-797D-238D-AE752C775566}"/>
          </ac:spMkLst>
        </pc:spChg>
        <pc:spChg chg="add mod">
          <ac:chgData name="Nikki Simpson" userId="5138baec-60e1-43a6-9cdd-55adfc7a9718" providerId="ADAL" clId="{C446D4A6-3D14-4C37-8371-986CBD3A6D05}" dt="2023-06-09T11:05:11.745" v="1548" actId="1076"/>
          <ac:spMkLst>
            <pc:docMk/>
            <pc:sldMk cId="225482692" sldId="1174"/>
            <ac:spMk id="1038" creationId="{B0FEB410-9008-D508-395A-E4845C34D417}"/>
          </ac:spMkLst>
        </pc:spChg>
        <pc:spChg chg="add mod">
          <ac:chgData name="Nikki Simpson" userId="5138baec-60e1-43a6-9cdd-55adfc7a9718" providerId="ADAL" clId="{C446D4A6-3D14-4C37-8371-986CBD3A6D05}" dt="2023-06-09T11:05:11.745" v="1548" actId="1076"/>
          <ac:spMkLst>
            <pc:docMk/>
            <pc:sldMk cId="225482692" sldId="1174"/>
            <ac:spMk id="1039" creationId="{6DBA43E1-4FD2-A6DF-197C-B50F8C0F6A03}"/>
          </ac:spMkLst>
        </pc:spChg>
        <pc:spChg chg="add mod">
          <ac:chgData name="Nikki Simpson" userId="5138baec-60e1-43a6-9cdd-55adfc7a9718" providerId="ADAL" clId="{C446D4A6-3D14-4C37-8371-986CBD3A6D05}" dt="2023-06-09T11:17:22.289" v="1792" actId="14100"/>
          <ac:spMkLst>
            <pc:docMk/>
            <pc:sldMk cId="225482692" sldId="1174"/>
            <ac:spMk id="1040" creationId="{18CE4DE1-BDB2-B312-0E0D-FCA9FD9F03AD}"/>
          </ac:spMkLst>
        </pc:spChg>
        <pc:spChg chg="add mod">
          <ac:chgData name="Nikki Simpson" userId="5138baec-60e1-43a6-9cdd-55adfc7a9718" providerId="ADAL" clId="{C446D4A6-3D14-4C37-8371-986CBD3A6D05}" dt="2023-06-09T11:11:59.084" v="1676" actId="1076"/>
          <ac:spMkLst>
            <pc:docMk/>
            <pc:sldMk cId="225482692" sldId="1174"/>
            <ac:spMk id="1041" creationId="{5F3EE500-5B62-6F07-4E03-293A62642ED5}"/>
          </ac:spMkLst>
        </pc:spChg>
        <pc:spChg chg="add mod">
          <ac:chgData name="Nikki Simpson" userId="5138baec-60e1-43a6-9cdd-55adfc7a9718" providerId="ADAL" clId="{C446D4A6-3D14-4C37-8371-986CBD3A6D05}" dt="2023-06-09T13:31:21.984" v="2031" actId="14100"/>
          <ac:spMkLst>
            <pc:docMk/>
            <pc:sldMk cId="225482692" sldId="1174"/>
            <ac:spMk id="1043" creationId="{26EF560C-AF9D-EF72-B78C-8F21E3C0C0C4}"/>
          </ac:spMkLst>
        </pc:spChg>
        <pc:spChg chg="add mod">
          <ac:chgData name="Nikki Simpson" userId="5138baec-60e1-43a6-9cdd-55adfc7a9718" providerId="ADAL" clId="{C446D4A6-3D14-4C37-8371-986CBD3A6D05}" dt="2023-06-09T13:20:56.112" v="1935" actId="1076"/>
          <ac:spMkLst>
            <pc:docMk/>
            <pc:sldMk cId="225482692" sldId="1174"/>
            <ac:spMk id="1044" creationId="{265A4A0C-ED33-005C-5BBD-3BB77CF5CACB}"/>
          </ac:spMkLst>
        </pc:spChg>
        <pc:spChg chg="add del mod">
          <ac:chgData name="Nikki Simpson" userId="5138baec-60e1-43a6-9cdd-55adfc7a9718" providerId="ADAL" clId="{C446D4A6-3D14-4C37-8371-986CBD3A6D05}" dt="2023-06-09T11:17:27.053" v="1793" actId="478"/>
          <ac:spMkLst>
            <pc:docMk/>
            <pc:sldMk cId="225482692" sldId="1174"/>
            <ac:spMk id="1045" creationId="{7674BE7C-1C38-969A-6C09-F7C891D3A35A}"/>
          </ac:spMkLst>
        </pc:spChg>
        <pc:spChg chg="add del mod">
          <ac:chgData name="Nikki Simpson" userId="5138baec-60e1-43a6-9cdd-55adfc7a9718" providerId="ADAL" clId="{C446D4A6-3D14-4C37-8371-986CBD3A6D05}" dt="2023-06-09T11:17:29.133" v="1794" actId="478"/>
          <ac:spMkLst>
            <pc:docMk/>
            <pc:sldMk cId="225482692" sldId="1174"/>
            <ac:spMk id="1046" creationId="{6E9F049D-BA21-AFCF-2244-2AC5C5FFBB25}"/>
          </ac:spMkLst>
        </pc:spChg>
        <pc:spChg chg="mod">
          <ac:chgData name="Nikki Simpson" userId="5138baec-60e1-43a6-9cdd-55adfc7a9718" providerId="ADAL" clId="{C446D4A6-3D14-4C37-8371-986CBD3A6D05}" dt="2023-06-07T11:19:07.509" v="567" actId="14100"/>
          <ac:spMkLst>
            <pc:docMk/>
            <pc:sldMk cId="225482692" sldId="1174"/>
            <ac:spMk id="1048" creationId="{DC991000-E8F3-A756-7C48-EFDC2420CC30}"/>
          </ac:spMkLst>
        </pc:spChg>
        <pc:spChg chg="mod">
          <ac:chgData name="Nikki Simpson" userId="5138baec-60e1-43a6-9cdd-55adfc7a9718" providerId="ADAL" clId="{C446D4A6-3D14-4C37-8371-986CBD3A6D05}" dt="2023-06-09T11:08:09.619" v="1604" actId="1076"/>
          <ac:spMkLst>
            <pc:docMk/>
            <pc:sldMk cId="225482692" sldId="1174"/>
            <ac:spMk id="1049" creationId="{EAF39096-1B84-0742-D9D2-87ECFBCB6BA0}"/>
          </ac:spMkLst>
        </pc:spChg>
        <pc:spChg chg="mod">
          <ac:chgData name="Nikki Simpson" userId="5138baec-60e1-43a6-9cdd-55adfc7a9718" providerId="ADAL" clId="{C446D4A6-3D14-4C37-8371-986CBD3A6D05}" dt="2023-06-07T11:19:46.112" v="577" actId="1076"/>
          <ac:spMkLst>
            <pc:docMk/>
            <pc:sldMk cId="225482692" sldId="1174"/>
            <ac:spMk id="1051" creationId="{92A64842-F0DC-E63E-BB55-3BC65D6ADE7E}"/>
          </ac:spMkLst>
        </pc:spChg>
        <pc:spChg chg="mod">
          <ac:chgData name="Nikki Simpson" userId="5138baec-60e1-43a6-9cdd-55adfc7a9718" providerId="ADAL" clId="{C446D4A6-3D14-4C37-8371-986CBD3A6D05}" dt="2023-06-07T11:19:46.112" v="577" actId="1076"/>
          <ac:spMkLst>
            <pc:docMk/>
            <pc:sldMk cId="225482692" sldId="1174"/>
            <ac:spMk id="1052" creationId="{77BEAA30-4697-4B1B-B453-ACDBE395A8FF}"/>
          </ac:spMkLst>
        </pc:spChg>
        <pc:spChg chg="mod">
          <ac:chgData name="Nikki Simpson" userId="5138baec-60e1-43a6-9cdd-55adfc7a9718" providerId="ADAL" clId="{C446D4A6-3D14-4C37-8371-986CBD3A6D05}" dt="2023-06-07T11:19:55.710" v="582"/>
          <ac:spMkLst>
            <pc:docMk/>
            <pc:sldMk cId="225482692" sldId="1174"/>
            <ac:spMk id="1054" creationId="{895ABE01-0B17-6953-2412-ABB76DB29A33}"/>
          </ac:spMkLst>
        </pc:spChg>
        <pc:spChg chg="mod">
          <ac:chgData name="Nikki Simpson" userId="5138baec-60e1-43a6-9cdd-55adfc7a9718" providerId="ADAL" clId="{C446D4A6-3D14-4C37-8371-986CBD3A6D05}" dt="2023-06-07T11:19:55.710" v="582"/>
          <ac:spMkLst>
            <pc:docMk/>
            <pc:sldMk cId="225482692" sldId="1174"/>
            <ac:spMk id="1055" creationId="{1A100176-08E2-7B32-35A0-4AAC6E04683E}"/>
          </ac:spMkLst>
        </pc:spChg>
        <pc:spChg chg="add del mod">
          <ac:chgData name="Nikki Simpson" userId="5138baec-60e1-43a6-9cdd-55adfc7a9718" providerId="ADAL" clId="{C446D4A6-3D14-4C37-8371-986CBD3A6D05}" dt="2023-06-07T11:20:34.010" v="605" actId="478"/>
          <ac:spMkLst>
            <pc:docMk/>
            <pc:sldMk cId="225482692" sldId="1174"/>
            <ac:spMk id="1056" creationId="{06607DBA-0D7F-1710-E5CF-8EDCF2BE4F76}"/>
          </ac:spMkLst>
        </pc:spChg>
        <pc:spChg chg="mod topLvl">
          <ac:chgData name="Nikki Simpson" userId="5138baec-60e1-43a6-9cdd-55adfc7a9718" providerId="ADAL" clId="{C446D4A6-3D14-4C37-8371-986CBD3A6D05}" dt="2023-06-09T10:56:38.485" v="1321" actId="164"/>
          <ac:spMkLst>
            <pc:docMk/>
            <pc:sldMk cId="225482692" sldId="1174"/>
            <ac:spMk id="1058" creationId="{6C732FBE-9E2A-BB60-5B25-4D62CC7918FE}"/>
          </ac:spMkLst>
        </pc:spChg>
        <pc:spChg chg="del mod topLvl">
          <ac:chgData name="Nikki Simpson" userId="5138baec-60e1-43a6-9cdd-55adfc7a9718" providerId="ADAL" clId="{C446D4A6-3D14-4C37-8371-986CBD3A6D05}" dt="2023-06-07T11:21:26.613" v="620" actId="478"/>
          <ac:spMkLst>
            <pc:docMk/>
            <pc:sldMk cId="225482692" sldId="1174"/>
            <ac:spMk id="1059" creationId="{0803463C-54F2-BA37-197B-530C01A48AFF}"/>
          </ac:spMkLst>
        </pc:spChg>
        <pc:spChg chg="add mod">
          <ac:chgData name="Nikki Simpson" userId="5138baec-60e1-43a6-9cdd-55adfc7a9718" providerId="ADAL" clId="{C446D4A6-3D14-4C37-8371-986CBD3A6D05}" dt="2023-06-09T10:56:38.485" v="1321" actId="164"/>
          <ac:spMkLst>
            <pc:docMk/>
            <pc:sldMk cId="225482692" sldId="1174"/>
            <ac:spMk id="1060" creationId="{E786B331-9009-89E0-3905-CABB5998B741}"/>
          </ac:spMkLst>
        </pc:spChg>
        <pc:spChg chg="add del">
          <ac:chgData name="Nikki Simpson" userId="5138baec-60e1-43a6-9cdd-55adfc7a9718" providerId="ADAL" clId="{C446D4A6-3D14-4C37-8371-986CBD3A6D05}" dt="2023-06-07T12:12:26.807" v="769" actId="478"/>
          <ac:spMkLst>
            <pc:docMk/>
            <pc:sldMk cId="225482692" sldId="1174"/>
            <ac:spMk id="1063" creationId="{04BEFE06-B82B-4E2D-57B7-F3460E6BFCF7}"/>
          </ac:spMkLst>
        </pc:spChg>
        <pc:spChg chg="add del mod ord topLvl">
          <ac:chgData name="Nikki Simpson" userId="5138baec-60e1-43a6-9cdd-55adfc7a9718" providerId="ADAL" clId="{C446D4A6-3D14-4C37-8371-986CBD3A6D05}" dt="2023-06-09T11:19:36.168" v="1854" actId="478"/>
          <ac:spMkLst>
            <pc:docMk/>
            <pc:sldMk cId="225482692" sldId="1174"/>
            <ac:spMk id="1064" creationId="{89C7AF97-CCAD-B84B-BB7C-A43ED66FD9C4}"/>
          </ac:spMkLst>
        </pc:spChg>
        <pc:spChg chg="add mod">
          <ac:chgData name="Nikki Simpson" userId="5138baec-60e1-43a6-9cdd-55adfc7a9718" providerId="ADAL" clId="{C446D4A6-3D14-4C37-8371-986CBD3A6D05}" dt="2023-06-09T13:31:44.293" v="2040" actId="207"/>
          <ac:spMkLst>
            <pc:docMk/>
            <pc:sldMk cId="225482692" sldId="1174"/>
            <ac:spMk id="1066" creationId="{C13AB9E5-DDA0-FE87-4A8D-65AE0166D0B4}"/>
          </ac:spMkLst>
        </pc:spChg>
        <pc:spChg chg="add mod">
          <ac:chgData name="Nikki Simpson" userId="5138baec-60e1-43a6-9cdd-55adfc7a9718" providerId="ADAL" clId="{C446D4A6-3D14-4C37-8371-986CBD3A6D05}" dt="2023-06-09T13:31:40.400" v="2039" actId="207"/>
          <ac:spMkLst>
            <pc:docMk/>
            <pc:sldMk cId="225482692" sldId="1174"/>
            <ac:spMk id="1073" creationId="{A6610E9B-50D6-5A31-5A6B-B5B77577C5C0}"/>
          </ac:spMkLst>
        </pc:spChg>
        <pc:spChg chg="add mod">
          <ac:chgData name="Nikki Simpson" userId="5138baec-60e1-43a6-9cdd-55adfc7a9718" providerId="ADAL" clId="{C446D4A6-3D14-4C37-8371-986CBD3A6D05}" dt="2023-06-09T13:31:36.180" v="2035" actId="207"/>
          <ac:spMkLst>
            <pc:docMk/>
            <pc:sldMk cId="225482692" sldId="1174"/>
            <ac:spMk id="1081" creationId="{7D769A46-A2C8-8D4F-661D-A1639875F12F}"/>
          </ac:spMkLst>
        </pc:spChg>
        <pc:spChg chg="add del mod">
          <ac:chgData name="Nikki Simpson" userId="5138baec-60e1-43a6-9cdd-55adfc7a9718" providerId="ADAL" clId="{C446D4A6-3D14-4C37-8371-986CBD3A6D05}" dt="2023-06-09T11:00:40.812" v="1443" actId="478"/>
          <ac:spMkLst>
            <pc:docMk/>
            <pc:sldMk cId="225482692" sldId="1174"/>
            <ac:spMk id="1083" creationId="{9948CF42-B9F7-EF22-5812-3A8BE2765D4C}"/>
          </ac:spMkLst>
        </pc:spChg>
        <pc:spChg chg="add del mod">
          <ac:chgData name="Nikki Simpson" userId="5138baec-60e1-43a6-9cdd-55adfc7a9718" providerId="ADAL" clId="{C446D4A6-3D14-4C37-8371-986CBD3A6D05}" dt="2023-06-09T11:00:28.662" v="1437" actId="478"/>
          <ac:spMkLst>
            <pc:docMk/>
            <pc:sldMk cId="225482692" sldId="1174"/>
            <ac:spMk id="1084" creationId="{24854DB9-118B-42E3-2778-7BE426B880A4}"/>
          </ac:spMkLst>
        </pc:spChg>
        <pc:spChg chg="add mod">
          <ac:chgData name="Nikki Simpson" userId="5138baec-60e1-43a6-9cdd-55adfc7a9718" providerId="ADAL" clId="{C446D4A6-3D14-4C37-8371-986CBD3A6D05}" dt="2023-06-09T13:21:41.477" v="1993" actId="1076"/>
          <ac:spMkLst>
            <pc:docMk/>
            <pc:sldMk cId="225482692" sldId="1174"/>
            <ac:spMk id="1091" creationId="{9A479F61-08E5-7EA1-64C4-90FBD010AF8D}"/>
          </ac:spMkLst>
        </pc:spChg>
        <pc:spChg chg="mod">
          <ac:chgData name="Nikki Simpson" userId="5138baec-60e1-43a6-9cdd-55adfc7a9718" providerId="ADAL" clId="{C446D4A6-3D14-4C37-8371-986CBD3A6D05}" dt="2023-06-09T13:23:34.059" v="2010" actId="1076"/>
          <ac:spMkLst>
            <pc:docMk/>
            <pc:sldMk cId="225482692" sldId="1174"/>
            <ac:spMk id="1094" creationId="{09062294-085B-4AA4-2A7E-0AAB202C4AC2}"/>
          </ac:spMkLst>
        </pc:spChg>
        <pc:spChg chg="mod">
          <ac:chgData name="Nikki Simpson" userId="5138baec-60e1-43a6-9cdd-55adfc7a9718" providerId="ADAL" clId="{C446D4A6-3D14-4C37-8371-986CBD3A6D05}" dt="2023-06-09T13:23:34.059" v="2010" actId="1076"/>
          <ac:spMkLst>
            <pc:docMk/>
            <pc:sldMk cId="225482692" sldId="1174"/>
            <ac:spMk id="1097" creationId="{727B1F00-0BDC-38F0-46ED-1A0EE9752290}"/>
          </ac:spMkLst>
        </pc:spChg>
        <pc:spChg chg="mod">
          <ac:chgData name="Nikki Simpson" userId="5138baec-60e1-43a6-9cdd-55adfc7a9718" providerId="ADAL" clId="{C446D4A6-3D14-4C37-8371-986CBD3A6D05}" dt="2023-06-09T13:23:34.059" v="2010" actId="1076"/>
          <ac:spMkLst>
            <pc:docMk/>
            <pc:sldMk cId="225482692" sldId="1174"/>
            <ac:spMk id="1098" creationId="{FD7803BE-D9D4-08DD-917D-27AFFDA37782}"/>
          </ac:spMkLst>
        </pc:spChg>
        <pc:spChg chg="mod">
          <ac:chgData name="Nikki Simpson" userId="5138baec-60e1-43a6-9cdd-55adfc7a9718" providerId="ADAL" clId="{C446D4A6-3D14-4C37-8371-986CBD3A6D05}" dt="2023-06-09T13:23:34.059" v="2010" actId="1076"/>
          <ac:spMkLst>
            <pc:docMk/>
            <pc:sldMk cId="225482692" sldId="1174"/>
            <ac:spMk id="1099" creationId="{4BFE5CF6-4565-989E-82D1-1C9E926AE808}"/>
          </ac:spMkLst>
        </pc:spChg>
        <pc:spChg chg="mod">
          <ac:chgData name="Nikki Simpson" userId="5138baec-60e1-43a6-9cdd-55adfc7a9718" providerId="ADAL" clId="{C446D4A6-3D14-4C37-8371-986CBD3A6D05}" dt="2023-06-09T13:23:34.059" v="2010" actId="1076"/>
          <ac:spMkLst>
            <pc:docMk/>
            <pc:sldMk cId="225482692" sldId="1174"/>
            <ac:spMk id="1100" creationId="{A4B35B03-FF53-E351-B8C8-6259579534C0}"/>
          </ac:spMkLst>
        </pc:spChg>
        <pc:spChg chg="mod">
          <ac:chgData name="Nikki Simpson" userId="5138baec-60e1-43a6-9cdd-55adfc7a9718" providerId="ADAL" clId="{C446D4A6-3D14-4C37-8371-986CBD3A6D05}" dt="2023-06-09T13:23:34.059" v="2010" actId="1076"/>
          <ac:spMkLst>
            <pc:docMk/>
            <pc:sldMk cId="225482692" sldId="1174"/>
            <ac:spMk id="1103" creationId="{83C84BCA-9D75-2C1A-0B5F-6523F4ED8B39}"/>
          </ac:spMkLst>
        </pc:spChg>
        <pc:spChg chg="mod">
          <ac:chgData name="Nikki Simpson" userId="5138baec-60e1-43a6-9cdd-55adfc7a9718" providerId="ADAL" clId="{C446D4A6-3D14-4C37-8371-986CBD3A6D05}" dt="2023-06-09T13:23:34.059" v="2010" actId="1076"/>
          <ac:spMkLst>
            <pc:docMk/>
            <pc:sldMk cId="225482692" sldId="1174"/>
            <ac:spMk id="1106" creationId="{BB9AFBC1-FE66-6682-9BD4-1812B331A561}"/>
          </ac:spMkLst>
        </pc:spChg>
        <pc:spChg chg="mod">
          <ac:chgData name="Nikki Simpson" userId="5138baec-60e1-43a6-9cdd-55adfc7a9718" providerId="ADAL" clId="{C446D4A6-3D14-4C37-8371-986CBD3A6D05}" dt="2023-06-09T13:23:34.059" v="2010" actId="1076"/>
          <ac:spMkLst>
            <pc:docMk/>
            <pc:sldMk cId="225482692" sldId="1174"/>
            <ac:spMk id="1107" creationId="{7E24BE77-0033-41FD-2034-F1423554BA82}"/>
          </ac:spMkLst>
        </pc:spChg>
        <pc:spChg chg="mod">
          <ac:chgData name="Nikki Simpson" userId="5138baec-60e1-43a6-9cdd-55adfc7a9718" providerId="ADAL" clId="{C446D4A6-3D14-4C37-8371-986CBD3A6D05}" dt="2023-06-09T13:23:34.059" v="2010" actId="1076"/>
          <ac:spMkLst>
            <pc:docMk/>
            <pc:sldMk cId="225482692" sldId="1174"/>
            <ac:spMk id="1108" creationId="{E201F230-5E8F-64E8-BEFE-0593ACDEFF4D}"/>
          </ac:spMkLst>
        </pc:spChg>
        <pc:spChg chg="mod">
          <ac:chgData name="Nikki Simpson" userId="5138baec-60e1-43a6-9cdd-55adfc7a9718" providerId="ADAL" clId="{C446D4A6-3D14-4C37-8371-986CBD3A6D05}" dt="2023-06-09T13:23:34.059" v="2010" actId="1076"/>
          <ac:spMkLst>
            <pc:docMk/>
            <pc:sldMk cId="225482692" sldId="1174"/>
            <ac:spMk id="1109" creationId="{9046DE19-A731-7AC5-C5EB-BE714BE643A7}"/>
          </ac:spMkLst>
        </pc:spChg>
        <pc:spChg chg="mod">
          <ac:chgData name="Nikki Simpson" userId="5138baec-60e1-43a6-9cdd-55adfc7a9718" providerId="ADAL" clId="{C446D4A6-3D14-4C37-8371-986CBD3A6D05}" dt="2023-06-09T13:23:34.059" v="2010" actId="1076"/>
          <ac:spMkLst>
            <pc:docMk/>
            <pc:sldMk cId="225482692" sldId="1174"/>
            <ac:spMk id="1112" creationId="{8774AD8E-54F0-6EE8-2165-C0323382A128}"/>
          </ac:spMkLst>
        </pc:spChg>
        <pc:spChg chg="mod">
          <ac:chgData name="Nikki Simpson" userId="5138baec-60e1-43a6-9cdd-55adfc7a9718" providerId="ADAL" clId="{C446D4A6-3D14-4C37-8371-986CBD3A6D05}" dt="2023-06-09T13:23:34.059" v="2010" actId="1076"/>
          <ac:spMkLst>
            <pc:docMk/>
            <pc:sldMk cId="225482692" sldId="1174"/>
            <ac:spMk id="1115" creationId="{D4DE4DAD-4492-C498-5147-306961ADF35D}"/>
          </ac:spMkLst>
        </pc:spChg>
        <pc:spChg chg="mod">
          <ac:chgData name="Nikki Simpson" userId="5138baec-60e1-43a6-9cdd-55adfc7a9718" providerId="ADAL" clId="{C446D4A6-3D14-4C37-8371-986CBD3A6D05}" dt="2023-06-09T13:23:34.059" v="2010" actId="1076"/>
          <ac:spMkLst>
            <pc:docMk/>
            <pc:sldMk cId="225482692" sldId="1174"/>
            <ac:spMk id="1116" creationId="{68BDB7AD-5BDB-9FE4-F3D6-9DDBAC3F0BAA}"/>
          </ac:spMkLst>
        </pc:spChg>
        <pc:spChg chg="mod">
          <ac:chgData name="Nikki Simpson" userId="5138baec-60e1-43a6-9cdd-55adfc7a9718" providerId="ADAL" clId="{C446D4A6-3D14-4C37-8371-986CBD3A6D05}" dt="2023-06-09T13:23:34.059" v="2010" actId="1076"/>
          <ac:spMkLst>
            <pc:docMk/>
            <pc:sldMk cId="225482692" sldId="1174"/>
            <ac:spMk id="1117" creationId="{6BBD17D3-DE42-161C-00A3-930423EC1757}"/>
          </ac:spMkLst>
        </pc:spChg>
        <pc:spChg chg="mod">
          <ac:chgData name="Nikki Simpson" userId="5138baec-60e1-43a6-9cdd-55adfc7a9718" providerId="ADAL" clId="{C446D4A6-3D14-4C37-8371-986CBD3A6D05}" dt="2023-06-09T13:23:34.059" v="2010" actId="1076"/>
          <ac:spMkLst>
            <pc:docMk/>
            <pc:sldMk cId="225482692" sldId="1174"/>
            <ac:spMk id="1118" creationId="{68DBF2B3-19D9-284E-2862-3CC871D4DF9A}"/>
          </ac:spMkLst>
        </pc:spChg>
        <pc:spChg chg="mod">
          <ac:chgData name="Nikki Simpson" userId="5138baec-60e1-43a6-9cdd-55adfc7a9718" providerId="ADAL" clId="{C446D4A6-3D14-4C37-8371-986CBD3A6D05}" dt="2023-06-09T13:23:34.059" v="2010" actId="1076"/>
          <ac:spMkLst>
            <pc:docMk/>
            <pc:sldMk cId="225482692" sldId="1174"/>
            <ac:spMk id="1120" creationId="{95F27E07-2D97-E724-FC9F-6E4C83C95061}"/>
          </ac:spMkLst>
        </pc:spChg>
        <pc:spChg chg="mod">
          <ac:chgData name="Nikki Simpson" userId="5138baec-60e1-43a6-9cdd-55adfc7a9718" providerId="ADAL" clId="{C446D4A6-3D14-4C37-8371-986CBD3A6D05}" dt="2023-06-09T13:23:34.059" v="2010" actId="1076"/>
          <ac:spMkLst>
            <pc:docMk/>
            <pc:sldMk cId="225482692" sldId="1174"/>
            <ac:spMk id="1121" creationId="{97FDB18C-A192-7DE9-91CB-FB61CBC7489D}"/>
          </ac:spMkLst>
        </pc:spChg>
        <pc:spChg chg="mod">
          <ac:chgData name="Nikki Simpson" userId="5138baec-60e1-43a6-9cdd-55adfc7a9718" providerId="ADAL" clId="{C446D4A6-3D14-4C37-8371-986CBD3A6D05}" dt="2023-06-09T13:23:34.059" v="2010" actId="1076"/>
          <ac:spMkLst>
            <pc:docMk/>
            <pc:sldMk cId="225482692" sldId="1174"/>
            <ac:spMk id="1122" creationId="{1FBDE28C-9586-3EC0-59B9-54ACA6F569AD}"/>
          </ac:spMkLst>
        </pc:spChg>
        <pc:spChg chg="add del">
          <ac:chgData name="Nikki Simpson" userId="5138baec-60e1-43a6-9cdd-55adfc7a9718" providerId="ADAL" clId="{C446D4A6-3D14-4C37-8371-986CBD3A6D05}" dt="2023-06-09T13:30:10.423" v="2015" actId="478"/>
          <ac:spMkLst>
            <pc:docMk/>
            <pc:sldMk cId="225482692" sldId="1174"/>
            <ac:spMk id="1124" creationId="{FE8A92F9-4260-A83F-90D1-FE0C5B244D75}"/>
          </ac:spMkLst>
        </pc:spChg>
        <pc:grpChg chg="add mod">
          <ac:chgData name="Nikki Simpson" userId="5138baec-60e1-43a6-9cdd-55adfc7a9718" providerId="ADAL" clId="{C446D4A6-3D14-4C37-8371-986CBD3A6D05}" dt="2023-06-09T11:05:11.745" v="1548" actId="1076"/>
          <ac:grpSpMkLst>
            <pc:docMk/>
            <pc:sldMk cId="225482692" sldId="1174"/>
            <ac:grpSpMk id="31" creationId="{11625F32-54D1-53D7-D2D5-B7B21C84E81B}"/>
          </ac:grpSpMkLst>
        </pc:grpChg>
        <pc:grpChg chg="mod">
          <ac:chgData name="Nikki Simpson" userId="5138baec-60e1-43a6-9cdd-55adfc7a9718" providerId="ADAL" clId="{C446D4A6-3D14-4C37-8371-986CBD3A6D05}" dt="2023-06-09T11:05:11.745" v="1548" actId="1076"/>
          <ac:grpSpMkLst>
            <pc:docMk/>
            <pc:sldMk cId="225482692" sldId="1174"/>
            <ac:grpSpMk id="40" creationId="{07A22101-52F0-1E01-517C-C31A8E23C660}"/>
          </ac:grpSpMkLst>
        </pc:grpChg>
        <pc:grpChg chg="mod">
          <ac:chgData name="Nikki Simpson" userId="5138baec-60e1-43a6-9cdd-55adfc7a9718" providerId="ADAL" clId="{C446D4A6-3D14-4C37-8371-986CBD3A6D05}" dt="2023-06-09T11:05:11.745" v="1548" actId="1076"/>
          <ac:grpSpMkLst>
            <pc:docMk/>
            <pc:sldMk cId="225482692" sldId="1174"/>
            <ac:grpSpMk id="47" creationId="{111FE4F3-46B1-BF99-23B1-6E25F208C401}"/>
          </ac:grpSpMkLst>
        </pc:grpChg>
        <pc:grpChg chg="add mod">
          <ac:chgData name="Nikki Simpson" userId="5138baec-60e1-43a6-9cdd-55adfc7a9718" providerId="ADAL" clId="{C446D4A6-3D14-4C37-8371-986CBD3A6D05}" dt="2023-06-09T11:15:32.749" v="1746" actId="1076"/>
          <ac:grpSpMkLst>
            <pc:docMk/>
            <pc:sldMk cId="225482692" sldId="1174"/>
            <ac:grpSpMk id="60" creationId="{FBE59A15-1645-FF75-2CEC-94437C469EF6}"/>
          </ac:grpSpMkLst>
        </pc:grpChg>
        <pc:grpChg chg="add mod">
          <ac:chgData name="Nikki Simpson" userId="5138baec-60e1-43a6-9cdd-55adfc7a9718" providerId="ADAL" clId="{C446D4A6-3D14-4C37-8371-986CBD3A6D05}" dt="2023-06-09T11:08:13.961" v="1608" actId="1076"/>
          <ac:grpSpMkLst>
            <pc:docMk/>
            <pc:sldMk cId="225482692" sldId="1174"/>
            <ac:grpSpMk id="1047" creationId="{E5CA2709-E560-0B77-9350-3E50053DABE9}"/>
          </ac:grpSpMkLst>
        </pc:grpChg>
        <pc:grpChg chg="add del mod">
          <ac:chgData name="Nikki Simpson" userId="5138baec-60e1-43a6-9cdd-55adfc7a9718" providerId="ADAL" clId="{C446D4A6-3D14-4C37-8371-986CBD3A6D05}" dt="2023-06-07T11:19:52.148" v="581" actId="478"/>
          <ac:grpSpMkLst>
            <pc:docMk/>
            <pc:sldMk cId="225482692" sldId="1174"/>
            <ac:grpSpMk id="1050" creationId="{46162635-2F5B-C7BE-31DE-72BC20F0673C}"/>
          </ac:grpSpMkLst>
        </pc:grpChg>
        <pc:grpChg chg="add del mod">
          <ac:chgData name="Nikki Simpson" userId="5138baec-60e1-43a6-9cdd-55adfc7a9718" providerId="ADAL" clId="{C446D4A6-3D14-4C37-8371-986CBD3A6D05}" dt="2023-06-07T11:20:11.040" v="593" actId="478"/>
          <ac:grpSpMkLst>
            <pc:docMk/>
            <pc:sldMk cId="225482692" sldId="1174"/>
            <ac:grpSpMk id="1053" creationId="{24F2EB03-A9ED-6354-88A6-B4753F31C214}"/>
          </ac:grpSpMkLst>
        </pc:grpChg>
        <pc:grpChg chg="add del mod">
          <ac:chgData name="Nikki Simpson" userId="5138baec-60e1-43a6-9cdd-55adfc7a9718" providerId="ADAL" clId="{C446D4A6-3D14-4C37-8371-986CBD3A6D05}" dt="2023-06-07T11:21:26.613" v="620" actId="478"/>
          <ac:grpSpMkLst>
            <pc:docMk/>
            <pc:sldMk cId="225482692" sldId="1174"/>
            <ac:grpSpMk id="1057" creationId="{520DB89D-B8C7-C501-9BFE-E4DA3D58904A}"/>
          </ac:grpSpMkLst>
        </pc:grpChg>
        <pc:grpChg chg="add mod topLvl">
          <ac:chgData name="Nikki Simpson" userId="5138baec-60e1-43a6-9cdd-55adfc7a9718" providerId="ADAL" clId="{C446D4A6-3D14-4C37-8371-986CBD3A6D05}" dt="2023-06-09T11:21:06.276" v="1893" actId="1076"/>
          <ac:grpSpMkLst>
            <pc:docMk/>
            <pc:sldMk cId="225482692" sldId="1174"/>
            <ac:grpSpMk id="1074" creationId="{773C123B-C559-CC15-9FA0-55ADD435146A}"/>
          </ac:grpSpMkLst>
        </pc:grpChg>
        <pc:grpChg chg="add mod topLvl">
          <ac:chgData name="Nikki Simpson" userId="5138baec-60e1-43a6-9cdd-55adfc7a9718" providerId="ADAL" clId="{C446D4A6-3D14-4C37-8371-986CBD3A6D05}" dt="2023-06-09T11:20:13.800" v="1869" actId="14100"/>
          <ac:grpSpMkLst>
            <pc:docMk/>
            <pc:sldMk cId="225482692" sldId="1174"/>
            <ac:grpSpMk id="1075" creationId="{8C78A9BB-3402-9E69-E916-9F6C2150628A}"/>
          </ac:grpSpMkLst>
        </pc:grpChg>
        <pc:grpChg chg="add del mod">
          <ac:chgData name="Nikki Simpson" userId="5138baec-60e1-43a6-9cdd-55adfc7a9718" providerId="ADAL" clId="{C446D4A6-3D14-4C37-8371-986CBD3A6D05}" dt="2023-06-07T12:24:53.641" v="1031" actId="165"/>
          <ac:grpSpMkLst>
            <pc:docMk/>
            <pc:sldMk cId="225482692" sldId="1174"/>
            <ac:grpSpMk id="1078" creationId="{CB19563B-4D6D-2352-79B4-DDFCBC083A97}"/>
          </ac:grpSpMkLst>
        </pc:grpChg>
        <pc:grpChg chg="add mod topLvl">
          <ac:chgData name="Nikki Simpson" userId="5138baec-60e1-43a6-9cdd-55adfc7a9718" providerId="ADAL" clId="{C446D4A6-3D14-4C37-8371-986CBD3A6D05}" dt="2023-06-09T11:20:02.045" v="1863" actId="1076"/>
          <ac:grpSpMkLst>
            <pc:docMk/>
            <pc:sldMk cId="225482692" sldId="1174"/>
            <ac:grpSpMk id="1082" creationId="{94F13A83-2F90-03BF-627C-07F85A4874E4}"/>
          </ac:grpSpMkLst>
        </pc:grpChg>
        <pc:grpChg chg="add mod ord">
          <ac:chgData name="Nikki Simpson" userId="5138baec-60e1-43a6-9cdd-55adfc7a9718" providerId="ADAL" clId="{C446D4A6-3D14-4C37-8371-986CBD3A6D05}" dt="2023-06-09T11:16:54.528" v="1776" actId="688"/>
          <ac:grpSpMkLst>
            <pc:docMk/>
            <pc:sldMk cId="225482692" sldId="1174"/>
            <ac:grpSpMk id="1085" creationId="{8F3794D0-3601-7F6B-2BEE-F3A92174B1AA}"/>
          </ac:grpSpMkLst>
        </pc:grpChg>
        <pc:grpChg chg="add del mod">
          <ac:chgData name="Nikki Simpson" userId="5138baec-60e1-43a6-9cdd-55adfc7a9718" providerId="ADAL" clId="{C446D4A6-3D14-4C37-8371-986CBD3A6D05}" dt="2023-06-09T11:18:48.301" v="1827" actId="165"/>
          <ac:grpSpMkLst>
            <pc:docMk/>
            <pc:sldMk cId="225482692" sldId="1174"/>
            <ac:grpSpMk id="1086" creationId="{EEDB3264-C277-546D-525B-CA355F6720C1}"/>
          </ac:grpSpMkLst>
        </pc:grpChg>
        <pc:grpChg chg="add mod">
          <ac:chgData name="Nikki Simpson" userId="5138baec-60e1-43a6-9cdd-55adfc7a9718" providerId="ADAL" clId="{C446D4A6-3D14-4C37-8371-986CBD3A6D05}" dt="2023-06-09T13:23:34.059" v="2010" actId="1076"/>
          <ac:grpSpMkLst>
            <pc:docMk/>
            <pc:sldMk cId="225482692" sldId="1174"/>
            <ac:grpSpMk id="1092" creationId="{47669907-4E9B-61CE-D470-76ABCCA1F2BC}"/>
          </ac:grpSpMkLst>
        </pc:grpChg>
        <pc:grpChg chg="mod">
          <ac:chgData name="Nikki Simpson" userId="5138baec-60e1-43a6-9cdd-55adfc7a9718" providerId="ADAL" clId="{C446D4A6-3D14-4C37-8371-986CBD3A6D05}" dt="2023-06-09T13:23:34.059" v="2010" actId="1076"/>
          <ac:grpSpMkLst>
            <pc:docMk/>
            <pc:sldMk cId="225482692" sldId="1174"/>
            <ac:grpSpMk id="1093" creationId="{6B8F123A-BD59-2B11-CF4B-58BBC70B8C34}"/>
          </ac:grpSpMkLst>
        </pc:grpChg>
        <pc:grpChg chg="mod">
          <ac:chgData name="Nikki Simpson" userId="5138baec-60e1-43a6-9cdd-55adfc7a9718" providerId="ADAL" clId="{C446D4A6-3D14-4C37-8371-986CBD3A6D05}" dt="2023-06-09T13:23:34.059" v="2010" actId="1076"/>
          <ac:grpSpMkLst>
            <pc:docMk/>
            <pc:sldMk cId="225482692" sldId="1174"/>
            <ac:grpSpMk id="1095" creationId="{D0AA130A-35C1-5EE2-4D9A-9E9872E3BECC}"/>
          </ac:grpSpMkLst>
        </pc:grpChg>
        <pc:grpChg chg="mod">
          <ac:chgData name="Nikki Simpson" userId="5138baec-60e1-43a6-9cdd-55adfc7a9718" providerId="ADAL" clId="{C446D4A6-3D14-4C37-8371-986CBD3A6D05}" dt="2023-06-09T13:23:34.059" v="2010" actId="1076"/>
          <ac:grpSpMkLst>
            <pc:docMk/>
            <pc:sldMk cId="225482692" sldId="1174"/>
            <ac:grpSpMk id="1096" creationId="{78BEC81A-A3B9-B66D-DE35-E68A42AF684B}"/>
          </ac:grpSpMkLst>
        </pc:grpChg>
        <pc:grpChg chg="add mod">
          <ac:chgData name="Nikki Simpson" userId="5138baec-60e1-43a6-9cdd-55adfc7a9718" providerId="ADAL" clId="{C446D4A6-3D14-4C37-8371-986CBD3A6D05}" dt="2023-06-09T13:23:34.059" v="2010" actId="1076"/>
          <ac:grpSpMkLst>
            <pc:docMk/>
            <pc:sldMk cId="225482692" sldId="1174"/>
            <ac:grpSpMk id="1101" creationId="{EE154499-B0CC-E76F-CED3-832884F5F27B}"/>
          </ac:grpSpMkLst>
        </pc:grpChg>
        <pc:grpChg chg="mod">
          <ac:chgData name="Nikki Simpson" userId="5138baec-60e1-43a6-9cdd-55adfc7a9718" providerId="ADAL" clId="{C446D4A6-3D14-4C37-8371-986CBD3A6D05}" dt="2023-06-09T13:23:34.059" v="2010" actId="1076"/>
          <ac:grpSpMkLst>
            <pc:docMk/>
            <pc:sldMk cId="225482692" sldId="1174"/>
            <ac:grpSpMk id="1102" creationId="{F9AC164E-2942-F979-7837-0C69C896C4D6}"/>
          </ac:grpSpMkLst>
        </pc:grpChg>
        <pc:grpChg chg="mod">
          <ac:chgData name="Nikki Simpson" userId="5138baec-60e1-43a6-9cdd-55adfc7a9718" providerId="ADAL" clId="{C446D4A6-3D14-4C37-8371-986CBD3A6D05}" dt="2023-06-09T13:23:34.059" v="2010" actId="1076"/>
          <ac:grpSpMkLst>
            <pc:docMk/>
            <pc:sldMk cId="225482692" sldId="1174"/>
            <ac:grpSpMk id="1104" creationId="{85DB79CE-871D-41F3-45B0-EC015D15A6CC}"/>
          </ac:grpSpMkLst>
        </pc:grpChg>
        <pc:grpChg chg="mod">
          <ac:chgData name="Nikki Simpson" userId="5138baec-60e1-43a6-9cdd-55adfc7a9718" providerId="ADAL" clId="{C446D4A6-3D14-4C37-8371-986CBD3A6D05}" dt="2023-06-09T13:23:34.059" v="2010" actId="1076"/>
          <ac:grpSpMkLst>
            <pc:docMk/>
            <pc:sldMk cId="225482692" sldId="1174"/>
            <ac:grpSpMk id="1105" creationId="{47AEC940-CC8A-D894-1099-AFA64C4506C7}"/>
          </ac:grpSpMkLst>
        </pc:grpChg>
        <pc:grpChg chg="add mod">
          <ac:chgData name="Nikki Simpson" userId="5138baec-60e1-43a6-9cdd-55adfc7a9718" providerId="ADAL" clId="{C446D4A6-3D14-4C37-8371-986CBD3A6D05}" dt="2023-06-09T13:23:34.059" v="2010" actId="1076"/>
          <ac:grpSpMkLst>
            <pc:docMk/>
            <pc:sldMk cId="225482692" sldId="1174"/>
            <ac:grpSpMk id="1110" creationId="{FBC19731-10B6-0BA8-DFCA-E8D26FEBB756}"/>
          </ac:grpSpMkLst>
        </pc:grpChg>
        <pc:grpChg chg="mod">
          <ac:chgData name="Nikki Simpson" userId="5138baec-60e1-43a6-9cdd-55adfc7a9718" providerId="ADAL" clId="{C446D4A6-3D14-4C37-8371-986CBD3A6D05}" dt="2023-06-09T13:23:34.059" v="2010" actId="1076"/>
          <ac:grpSpMkLst>
            <pc:docMk/>
            <pc:sldMk cId="225482692" sldId="1174"/>
            <ac:grpSpMk id="1111" creationId="{8EBBEED7-BDFE-68A3-7710-D29C0DA98729}"/>
          </ac:grpSpMkLst>
        </pc:grpChg>
        <pc:grpChg chg="mod">
          <ac:chgData name="Nikki Simpson" userId="5138baec-60e1-43a6-9cdd-55adfc7a9718" providerId="ADAL" clId="{C446D4A6-3D14-4C37-8371-986CBD3A6D05}" dt="2023-06-09T13:23:34.059" v="2010" actId="1076"/>
          <ac:grpSpMkLst>
            <pc:docMk/>
            <pc:sldMk cId="225482692" sldId="1174"/>
            <ac:grpSpMk id="1113" creationId="{D63D6DB4-D490-66E8-C9B5-7F91F0620BFA}"/>
          </ac:grpSpMkLst>
        </pc:grpChg>
        <pc:grpChg chg="mod">
          <ac:chgData name="Nikki Simpson" userId="5138baec-60e1-43a6-9cdd-55adfc7a9718" providerId="ADAL" clId="{C446D4A6-3D14-4C37-8371-986CBD3A6D05}" dt="2023-06-09T13:23:34.059" v="2010" actId="1076"/>
          <ac:grpSpMkLst>
            <pc:docMk/>
            <pc:sldMk cId="225482692" sldId="1174"/>
            <ac:grpSpMk id="1114" creationId="{C6941DF6-C320-B72A-7A82-8E74B012C6A4}"/>
          </ac:grpSpMkLst>
        </pc:grpChg>
        <pc:grpChg chg="add mod">
          <ac:chgData name="Nikki Simpson" userId="5138baec-60e1-43a6-9cdd-55adfc7a9718" providerId="ADAL" clId="{C446D4A6-3D14-4C37-8371-986CBD3A6D05}" dt="2023-06-09T13:23:34.059" v="2010" actId="1076"/>
          <ac:grpSpMkLst>
            <pc:docMk/>
            <pc:sldMk cId="225482692" sldId="1174"/>
            <ac:grpSpMk id="1119" creationId="{F10826AE-A0D1-A5E8-4A34-73B33B46FDCD}"/>
          </ac:grpSpMkLst>
        </pc:grpChg>
        <pc:picChg chg="del mod">
          <ac:chgData name="Nikki Simpson" userId="5138baec-60e1-43a6-9cdd-55adfc7a9718" providerId="ADAL" clId="{C446D4A6-3D14-4C37-8371-986CBD3A6D05}" dt="2023-06-09T11:07:02.193" v="1583" actId="21"/>
          <ac:picMkLst>
            <pc:docMk/>
            <pc:sldMk cId="225482692" sldId="1174"/>
            <ac:picMk id="14" creationId="{CE0B40D2-5DF4-E048-232E-0C2392C23CCF}"/>
          </ac:picMkLst>
        </pc:picChg>
        <pc:picChg chg="mod">
          <ac:chgData name="Nikki Simpson" userId="5138baec-60e1-43a6-9cdd-55adfc7a9718" providerId="ADAL" clId="{C446D4A6-3D14-4C37-8371-986CBD3A6D05}" dt="2023-06-09T13:32:00.284" v="2048" actId="1076"/>
          <ac:picMkLst>
            <pc:docMk/>
            <pc:sldMk cId="225482692" sldId="1174"/>
            <ac:picMk id="1030" creationId="{AD905F91-3E16-3ED1-F742-867DB8390E3C}"/>
          </ac:picMkLst>
        </pc:picChg>
        <pc:picChg chg="add mod">
          <ac:chgData name="Nikki Simpson" userId="5138baec-60e1-43a6-9cdd-55adfc7a9718" providerId="ADAL" clId="{C446D4A6-3D14-4C37-8371-986CBD3A6D05}" dt="2023-06-09T11:05:11.745" v="1548" actId="1076"/>
          <ac:picMkLst>
            <pc:docMk/>
            <pc:sldMk cId="225482692" sldId="1174"/>
            <ac:picMk id="1031" creationId="{AE085BD2-E052-BE2B-536F-91B4E2EA9BFF}"/>
          </ac:picMkLst>
        </pc:picChg>
        <pc:picChg chg="add mod">
          <ac:chgData name="Nikki Simpson" userId="5138baec-60e1-43a6-9cdd-55adfc7a9718" providerId="ADAL" clId="{C446D4A6-3D14-4C37-8371-986CBD3A6D05}" dt="2023-06-09T11:05:11.745" v="1548" actId="1076"/>
          <ac:picMkLst>
            <pc:docMk/>
            <pc:sldMk cId="225482692" sldId="1174"/>
            <ac:picMk id="1034" creationId="{C06087C9-1202-811E-295A-50D7CAF22777}"/>
          </ac:picMkLst>
        </pc:picChg>
        <pc:picChg chg="add del mod">
          <ac:chgData name="Nikki Simpson" userId="5138baec-60e1-43a6-9cdd-55adfc7a9718" providerId="ADAL" clId="{C446D4A6-3D14-4C37-8371-986CBD3A6D05}" dt="2023-06-07T10:56:02.329" v="45" actId="21"/>
          <ac:picMkLst>
            <pc:docMk/>
            <pc:sldMk cId="225482692" sldId="1174"/>
            <ac:picMk id="1036" creationId="{DD3E02D4-8120-4D27-2744-871D9C7B4753}"/>
          </ac:picMkLst>
        </pc:picChg>
        <pc:picChg chg="add del mod">
          <ac:chgData name="Nikki Simpson" userId="5138baec-60e1-43a6-9cdd-55adfc7a9718" providerId="ADAL" clId="{C446D4A6-3D14-4C37-8371-986CBD3A6D05}" dt="2023-06-07T11:12:43.870" v="382" actId="478"/>
          <ac:picMkLst>
            <pc:docMk/>
            <pc:sldMk cId="225482692" sldId="1174"/>
            <ac:picMk id="1042" creationId="{4519E722-E0DA-1A73-AD6C-4FF5A73EF9BF}"/>
          </ac:picMkLst>
        </pc:picChg>
        <pc:picChg chg="add mod">
          <ac:chgData name="Nikki Simpson" userId="5138baec-60e1-43a6-9cdd-55adfc7a9718" providerId="ADAL" clId="{C446D4A6-3D14-4C37-8371-986CBD3A6D05}" dt="2023-06-09T11:22:07.291" v="1912" actId="14100"/>
          <ac:picMkLst>
            <pc:docMk/>
            <pc:sldMk cId="225482692" sldId="1174"/>
            <ac:picMk id="1062" creationId="{0A4126D3-FFA1-0B09-47E9-EAB341BE2E37}"/>
          </ac:picMkLst>
        </pc:picChg>
        <pc:picChg chg="add del mod">
          <ac:chgData name="Nikki Simpson" userId="5138baec-60e1-43a6-9cdd-55adfc7a9718" providerId="ADAL" clId="{C446D4A6-3D14-4C37-8371-986CBD3A6D05}" dt="2023-06-07T12:18:08.201" v="855" actId="931"/>
          <ac:picMkLst>
            <pc:docMk/>
            <pc:sldMk cId="225482692" sldId="1174"/>
            <ac:picMk id="1068" creationId="{59427E79-89F6-BBD8-A7E2-8994A40F2B2A}"/>
          </ac:picMkLst>
        </pc:picChg>
        <pc:picChg chg="add mod">
          <ac:chgData name="Nikki Simpson" userId="5138baec-60e1-43a6-9cdd-55adfc7a9718" providerId="ADAL" clId="{C446D4A6-3D14-4C37-8371-986CBD3A6D05}" dt="2023-06-09T11:21:58.950" v="1908" actId="14100"/>
          <ac:picMkLst>
            <pc:docMk/>
            <pc:sldMk cId="225482692" sldId="1174"/>
            <ac:picMk id="1070" creationId="{7FFEE5D9-F87B-2620-A98F-724D03832934}"/>
          </ac:picMkLst>
        </pc:picChg>
        <pc:picChg chg="add del mod">
          <ac:chgData name="Nikki Simpson" userId="5138baec-60e1-43a6-9cdd-55adfc7a9718" providerId="ADAL" clId="{C446D4A6-3D14-4C37-8371-986CBD3A6D05}" dt="2023-06-07T12:19:14.462" v="883"/>
          <ac:picMkLst>
            <pc:docMk/>
            <pc:sldMk cId="225482692" sldId="1174"/>
            <ac:picMk id="1072" creationId="{6E46EFBC-1647-C8B8-B12F-DDF804309172}"/>
          </ac:picMkLst>
        </pc:picChg>
        <pc:picChg chg="add del mod modCrop">
          <ac:chgData name="Nikki Simpson" userId="5138baec-60e1-43a6-9cdd-55adfc7a9718" providerId="ADAL" clId="{C446D4A6-3D14-4C37-8371-986CBD3A6D05}" dt="2023-06-09T11:13:37.836" v="1711" actId="21"/>
          <ac:picMkLst>
            <pc:docMk/>
            <pc:sldMk cId="225482692" sldId="1174"/>
            <ac:picMk id="1077" creationId="{86C3ED8B-583D-8F9F-25AE-4F776F131AD6}"/>
          </ac:picMkLst>
        </pc:picChg>
        <pc:picChg chg="add mod">
          <ac:chgData name="Nikki Simpson" userId="5138baec-60e1-43a6-9cdd-55adfc7a9718" providerId="ADAL" clId="{C446D4A6-3D14-4C37-8371-986CBD3A6D05}" dt="2023-06-09T11:18:48.301" v="1827" actId="165"/>
          <ac:picMkLst>
            <pc:docMk/>
            <pc:sldMk cId="225482692" sldId="1174"/>
            <ac:picMk id="1080" creationId="{08F93786-B58E-090E-A903-F751FD4E5402}"/>
          </ac:picMkLst>
        </pc:picChg>
        <pc:picChg chg="add del mod">
          <ac:chgData name="Nikki Simpson" userId="5138baec-60e1-43a6-9cdd-55adfc7a9718" providerId="ADAL" clId="{C446D4A6-3D14-4C37-8371-986CBD3A6D05}" dt="2023-06-09T11:13:56.262" v="1718" actId="21"/>
          <ac:picMkLst>
            <pc:docMk/>
            <pc:sldMk cId="225482692" sldId="1174"/>
            <ac:picMk id="1087" creationId="{D8EE714E-3BDE-2634-2B7B-B27341B67EEA}"/>
          </ac:picMkLst>
        </pc:picChg>
        <pc:picChg chg="add mod">
          <ac:chgData name="Nikki Simpson" userId="5138baec-60e1-43a6-9cdd-55adfc7a9718" providerId="ADAL" clId="{C446D4A6-3D14-4C37-8371-986CBD3A6D05}" dt="2023-06-09T11:21:13.474" v="1898" actId="14100"/>
          <ac:picMkLst>
            <pc:docMk/>
            <pc:sldMk cId="225482692" sldId="1174"/>
            <ac:picMk id="1088" creationId="{F7E1635D-8028-8D08-32D7-08840B019A6D}"/>
          </ac:picMkLst>
        </pc:picChg>
        <pc:picChg chg="add mod">
          <ac:chgData name="Nikki Simpson" userId="5138baec-60e1-43a6-9cdd-55adfc7a9718" providerId="ADAL" clId="{C446D4A6-3D14-4C37-8371-986CBD3A6D05}" dt="2023-06-09T13:20:50.380" v="1931" actId="1076"/>
          <ac:picMkLst>
            <pc:docMk/>
            <pc:sldMk cId="225482692" sldId="1174"/>
            <ac:picMk id="1090" creationId="{E2E506A4-FF63-FDAA-4E23-CBC4DE471A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C1A36-2279-0B42-A036-2A7F66850110}" type="datetimeFigureOut">
              <a:rPr kumimoji="1" lang="zh-TW" altLang="en-US" smtClean="0"/>
              <a:t>2023/6/7</a:t>
            </a:fld>
            <a:endParaRPr kumimoji="1" lang="zh-TW" altLang="en-US"/>
          </a:p>
        </p:txBody>
      </p:sp>
      <p:sp>
        <p:nvSpPr>
          <p:cNvPr id="4" name="投影片影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FCDE0-F5D5-B54D-83E1-08C9CC72E67F}" type="slidenum">
              <a:rPr kumimoji="1" lang="zh-TW" altLang="en-US" smtClean="0"/>
              <a:t>‹#›</a:t>
            </a:fld>
            <a:endParaRPr kumimoji="1" lang="zh-TW" altLang="en-US"/>
          </a:p>
        </p:txBody>
      </p:sp>
    </p:spTree>
    <p:extLst>
      <p:ext uri="{BB962C8B-B14F-4D97-AF65-F5344CB8AC3E}">
        <p14:creationId xmlns:p14="http://schemas.microsoft.com/office/powerpoint/2010/main" val="272890272"/>
      </p:ext>
    </p:extLst>
  </p:cSld>
  <p:clrMap bg1="lt1" tx1="dk1" bg2="lt2" tx2="dk2" accent1="accent1" accent2="accent2" accent3="accent3" accent4="accent4" accent5="accent5" accent6="accent6" hlink="hlink" folHlink="folHlink"/>
  <p:notesStyle>
    <a:lvl1pPr marL="0" algn="l" defTabSz="2479853" rtl="0" eaLnBrk="1" latinLnBrk="0" hangingPunct="1">
      <a:defRPr sz="3254" kern="1200">
        <a:solidFill>
          <a:schemeClr val="tx1"/>
        </a:solidFill>
        <a:latin typeface="+mn-lt"/>
        <a:ea typeface="+mn-ea"/>
        <a:cs typeface="+mn-cs"/>
      </a:defRPr>
    </a:lvl1pPr>
    <a:lvl2pPr marL="1239926" algn="l" defTabSz="2479853" rtl="0" eaLnBrk="1" latinLnBrk="0" hangingPunct="1">
      <a:defRPr sz="3254" kern="1200">
        <a:solidFill>
          <a:schemeClr val="tx1"/>
        </a:solidFill>
        <a:latin typeface="+mn-lt"/>
        <a:ea typeface="+mn-ea"/>
        <a:cs typeface="+mn-cs"/>
      </a:defRPr>
    </a:lvl2pPr>
    <a:lvl3pPr marL="2479853" algn="l" defTabSz="2479853" rtl="0" eaLnBrk="1" latinLnBrk="0" hangingPunct="1">
      <a:defRPr sz="3254" kern="1200">
        <a:solidFill>
          <a:schemeClr val="tx1"/>
        </a:solidFill>
        <a:latin typeface="+mn-lt"/>
        <a:ea typeface="+mn-ea"/>
        <a:cs typeface="+mn-cs"/>
      </a:defRPr>
    </a:lvl3pPr>
    <a:lvl4pPr marL="3719779" algn="l" defTabSz="2479853" rtl="0" eaLnBrk="1" latinLnBrk="0" hangingPunct="1">
      <a:defRPr sz="3254" kern="1200">
        <a:solidFill>
          <a:schemeClr val="tx1"/>
        </a:solidFill>
        <a:latin typeface="+mn-lt"/>
        <a:ea typeface="+mn-ea"/>
        <a:cs typeface="+mn-cs"/>
      </a:defRPr>
    </a:lvl4pPr>
    <a:lvl5pPr marL="4959706" algn="l" defTabSz="2479853" rtl="0" eaLnBrk="1" latinLnBrk="0" hangingPunct="1">
      <a:defRPr sz="3254" kern="1200">
        <a:solidFill>
          <a:schemeClr val="tx1"/>
        </a:solidFill>
        <a:latin typeface="+mn-lt"/>
        <a:ea typeface="+mn-ea"/>
        <a:cs typeface="+mn-cs"/>
      </a:defRPr>
    </a:lvl5pPr>
    <a:lvl6pPr marL="6199632" algn="l" defTabSz="2479853" rtl="0" eaLnBrk="1" latinLnBrk="0" hangingPunct="1">
      <a:defRPr sz="3254" kern="1200">
        <a:solidFill>
          <a:schemeClr val="tx1"/>
        </a:solidFill>
        <a:latin typeface="+mn-lt"/>
        <a:ea typeface="+mn-ea"/>
        <a:cs typeface="+mn-cs"/>
      </a:defRPr>
    </a:lvl6pPr>
    <a:lvl7pPr marL="7439558" algn="l" defTabSz="2479853" rtl="0" eaLnBrk="1" latinLnBrk="0" hangingPunct="1">
      <a:defRPr sz="3254" kern="1200">
        <a:solidFill>
          <a:schemeClr val="tx1"/>
        </a:solidFill>
        <a:latin typeface="+mn-lt"/>
        <a:ea typeface="+mn-ea"/>
        <a:cs typeface="+mn-cs"/>
      </a:defRPr>
    </a:lvl7pPr>
    <a:lvl8pPr marL="8679485" algn="l" defTabSz="2479853" rtl="0" eaLnBrk="1" latinLnBrk="0" hangingPunct="1">
      <a:defRPr sz="3254" kern="1200">
        <a:solidFill>
          <a:schemeClr val="tx1"/>
        </a:solidFill>
        <a:latin typeface="+mn-lt"/>
        <a:ea typeface="+mn-ea"/>
        <a:cs typeface="+mn-cs"/>
      </a:defRPr>
    </a:lvl8pPr>
    <a:lvl9pPr marL="9919411" algn="l" defTabSz="2479853"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4954765"/>
            <a:ext cx="18180130" cy="10540259"/>
          </a:xfrm>
        </p:spPr>
        <p:txBody>
          <a:bodyPr anchor="b"/>
          <a:lstStyle>
            <a:lvl1pPr algn="ctr">
              <a:defRPr sz="14035"/>
            </a:lvl1pPr>
          </a:lstStyle>
          <a:p>
            <a:r>
              <a:rPr lang="en-US"/>
              <a:t>Click to edit Master title style</a:t>
            </a:r>
            <a:endParaRPr lang="en-US" dirty="0"/>
          </a:p>
        </p:txBody>
      </p:sp>
      <p:sp>
        <p:nvSpPr>
          <p:cNvPr id="3" name="Subtitle 2"/>
          <p:cNvSpPr>
            <a:spLocks noGrp="1"/>
          </p:cNvSpPr>
          <p:nvPr>
            <p:ph type="subTitle" idx="1"/>
          </p:nvPr>
        </p:nvSpPr>
        <p:spPr>
          <a:xfrm>
            <a:off x="2673549" y="15901497"/>
            <a:ext cx="16041291" cy="7309499"/>
          </a:xfrm>
        </p:spPr>
        <p:txBody>
          <a:bodyPr/>
          <a:lstStyle>
            <a:lvl1pPr marL="0" indent="0" algn="ctr">
              <a:buNone/>
              <a:defRPr sz="5614"/>
            </a:lvl1pPr>
            <a:lvl2pPr marL="1069437" indent="0" algn="ctr">
              <a:buNone/>
              <a:defRPr sz="4678"/>
            </a:lvl2pPr>
            <a:lvl3pPr marL="2138873" indent="0" algn="ctr">
              <a:buNone/>
              <a:defRPr sz="4210"/>
            </a:lvl3pPr>
            <a:lvl4pPr marL="3208310" indent="0" algn="ctr">
              <a:buNone/>
              <a:defRPr sz="3743"/>
            </a:lvl4pPr>
            <a:lvl5pPr marL="4277746" indent="0" algn="ctr">
              <a:buNone/>
              <a:defRPr sz="3743"/>
            </a:lvl5pPr>
            <a:lvl6pPr marL="5347183" indent="0" algn="ctr">
              <a:buNone/>
              <a:defRPr sz="3743"/>
            </a:lvl6pPr>
            <a:lvl7pPr marL="6416619" indent="0" algn="ctr">
              <a:buNone/>
              <a:defRPr sz="3743"/>
            </a:lvl7pPr>
            <a:lvl8pPr marL="7486056" indent="0" algn="ctr">
              <a:buNone/>
              <a:defRPr sz="3743"/>
            </a:lvl8pPr>
            <a:lvl9pPr marL="8555492" indent="0" algn="ctr">
              <a:buNone/>
              <a:defRPr sz="374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363938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22215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6066" y="1611875"/>
            <a:ext cx="461187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453" y="1611875"/>
            <a:ext cx="13568259"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95217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fographic_P00003">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891185" y="3978173"/>
            <a:ext cx="19574124" cy="1019800"/>
          </a:xfrm>
          <a:prstGeom prst="rect">
            <a:avLst/>
          </a:prstGeom>
        </p:spPr>
        <p:txBody>
          <a:bodyPr wrap="none" lIns="0" tIns="0" rIns="0" bIns="0" anchor="ctr">
            <a:noAutofit/>
          </a:bodyPr>
          <a:lstStyle>
            <a:lvl1pPr marL="0" indent="0" algn="ctr">
              <a:buNone/>
              <a:defRPr sz="2807" b="0" baseline="0">
                <a:solidFill>
                  <a:schemeClr val="bg1">
                    <a:lumMod val="65000"/>
                  </a:schemeClr>
                </a:solidFill>
                <a:latin typeface="+mn-lt"/>
                <a:ea typeface="Roboto" panose="02000000000000000000" pitchFamily="2" charset="0"/>
              </a:defRPr>
            </a:lvl1pPr>
            <a:lvl2pPr marL="1069369" indent="0">
              <a:buNone/>
              <a:defRPr sz="2807"/>
            </a:lvl2pPr>
            <a:lvl3pPr marL="2138736" indent="0">
              <a:buNone/>
              <a:defRPr sz="2338"/>
            </a:lvl3pPr>
            <a:lvl4pPr marL="3208104" indent="0">
              <a:buNone/>
              <a:defRPr sz="2105"/>
            </a:lvl4pPr>
            <a:lvl5pPr marL="4277471" indent="0">
              <a:buNone/>
              <a:defRPr sz="2105"/>
            </a:lvl5pPr>
            <a:lvl6pPr marL="5346840" indent="0">
              <a:buNone/>
              <a:defRPr sz="2105"/>
            </a:lvl6pPr>
            <a:lvl7pPr marL="6416207" indent="0">
              <a:buNone/>
              <a:defRPr sz="2105"/>
            </a:lvl7pPr>
            <a:lvl8pPr marL="7485575" indent="0">
              <a:buNone/>
              <a:defRPr sz="2105"/>
            </a:lvl8pPr>
            <a:lvl9pPr marL="8554944" indent="0">
              <a:buNone/>
              <a:defRPr sz="2105"/>
            </a:lvl9pPr>
          </a:lstStyle>
          <a:p>
            <a:pPr lvl="0"/>
            <a:r>
              <a:rPr lang="en-US" dirty="0"/>
              <a:t>CLICK TO EDITE SUBTITLE</a:t>
            </a:r>
          </a:p>
        </p:txBody>
      </p:sp>
      <p:sp>
        <p:nvSpPr>
          <p:cNvPr id="26" name="Title 2"/>
          <p:cNvSpPr>
            <a:spLocks noGrp="1"/>
          </p:cNvSpPr>
          <p:nvPr>
            <p:ph type="title"/>
          </p:nvPr>
        </p:nvSpPr>
        <p:spPr>
          <a:xfrm>
            <a:off x="891185" y="784920"/>
            <a:ext cx="19574124" cy="2915881"/>
          </a:xfrm>
          <a:prstGeom prst="rect">
            <a:avLst/>
          </a:prstGeom>
        </p:spPr>
        <p:txBody>
          <a:bodyPr lIns="0" tIns="0" rIns="0" bIns="0" anchor="ctr"/>
          <a:lstStyle>
            <a:lvl1pPr algn="ctr">
              <a:defRPr sz="6549">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49847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348831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313" y="7547788"/>
            <a:ext cx="18447485" cy="12593645"/>
          </a:xfrm>
        </p:spPr>
        <p:txBody>
          <a:bodyPr anchor="b"/>
          <a:lstStyle>
            <a:lvl1pPr>
              <a:defRPr sz="14035"/>
            </a:lvl1pPr>
          </a:lstStyle>
          <a:p>
            <a:r>
              <a:rPr lang="en-US"/>
              <a:t>Click to edit Master title style</a:t>
            </a:r>
            <a:endParaRPr lang="en-US" dirty="0"/>
          </a:p>
        </p:txBody>
      </p:sp>
      <p:sp>
        <p:nvSpPr>
          <p:cNvPr id="3" name="Text Placeholder 2"/>
          <p:cNvSpPr>
            <a:spLocks noGrp="1"/>
          </p:cNvSpPr>
          <p:nvPr>
            <p:ph type="body" idx="1"/>
          </p:nvPr>
        </p:nvSpPr>
        <p:spPr>
          <a:xfrm>
            <a:off x="1459313" y="20260574"/>
            <a:ext cx="18447485" cy="6622701"/>
          </a:xfrm>
        </p:spPr>
        <p:txBody>
          <a:bodyPr/>
          <a:lstStyle>
            <a:lvl1pPr marL="0" indent="0">
              <a:buNone/>
              <a:defRPr sz="5614">
                <a:solidFill>
                  <a:schemeClr val="tx1"/>
                </a:solidFill>
              </a:defRPr>
            </a:lvl1pPr>
            <a:lvl2pPr marL="1069437" indent="0">
              <a:buNone/>
              <a:defRPr sz="4678">
                <a:solidFill>
                  <a:schemeClr val="tx1">
                    <a:tint val="75000"/>
                  </a:schemeClr>
                </a:solidFill>
              </a:defRPr>
            </a:lvl2pPr>
            <a:lvl3pPr marL="2138873" indent="0">
              <a:buNone/>
              <a:defRPr sz="4210">
                <a:solidFill>
                  <a:schemeClr val="tx1">
                    <a:tint val="75000"/>
                  </a:schemeClr>
                </a:solidFill>
              </a:defRPr>
            </a:lvl3pPr>
            <a:lvl4pPr marL="3208310" indent="0">
              <a:buNone/>
              <a:defRPr sz="3743">
                <a:solidFill>
                  <a:schemeClr val="tx1">
                    <a:tint val="75000"/>
                  </a:schemeClr>
                </a:solidFill>
              </a:defRPr>
            </a:lvl4pPr>
            <a:lvl5pPr marL="4277746" indent="0">
              <a:buNone/>
              <a:defRPr sz="3743">
                <a:solidFill>
                  <a:schemeClr val="tx1">
                    <a:tint val="75000"/>
                  </a:schemeClr>
                </a:solidFill>
              </a:defRPr>
            </a:lvl5pPr>
            <a:lvl6pPr marL="5347183" indent="0">
              <a:buNone/>
              <a:defRPr sz="3743">
                <a:solidFill>
                  <a:schemeClr val="tx1">
                    <a:tint val="75000"/>
                  </a:schemeClr>
                </a:solidFill>
              </a:defRPr>
            </a:lvl6pPr>
            <a:lvl7pPr marL="6416619" indent="0">
              <a:buNone/>
              <a:defRPr sz="3743">
                <a:solidFill>
                  <a:schemeClr val="tx1">
                    <a:tint val="75000"/>
                  </a:schemeClr>
                </a:solidFill>
              </a:defRPr>
            </a:lvl7pPr>
            <a:lvl8pPr marL="7486056" indent="0">
              <a:buNone/>
              <a:defRPr sz="3743">
                <a:solidFill>
                  <a:schemeClr val="tx1">
                    <a:tint val="75000"/>
                  </a:schemeClr>
                </a:solidFill>
              </a:defRPr>
            </a:lvl8pPr>
            <a:lvl9pPr marL="8555492" indent="0">
              <a:buNone/>
              <a:defRPr sz="37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175050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452" y="8059374"/>
            <a:ext cx="9090065"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7871" y="8059374"/>
            <a:ext cx="9090065"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248673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237" y="1611882"/>
            <a:ext cx="18447485"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240" y="7421634"/>
            <a:ext cx="9048289" cy="3637228"/>
          </a:xfrm>
        </p:spPr>
        <p:txBody>
          <a:bodyPr anchor="b"/>
          <a:lstStyle>
            <a:lvl1pPr marL="0" indent="0">
              <a:buNone/>
              <a:defRPr sz="5614" b="1"/>
            </a:lvl1pPr>
            <a:lvl2pPr marL="1069437" indent="0">
              <a:buNone/>
              <a:defRPr sz="4678" b="1"/>
            </a:lvl2pPr>
            <a:lvl3pPr marL="2138873" indent="0">
              <a:buNone/>
              <a:defRPr sz="4210" b="1"/>
            </a:lvl3pPr>
            <a:lvl4pPr marL="3208310" indent="0">
              <a:buNone/>
              <a:defRPr sz="3743" b="1"/>
            </a:lvl4pPr>
            <a:lvl5pPr marL="4277746" indent="0">
              <a:buNone/>
              <a:defRPr sz="3743" b="1"/>
            </a:lvl5pPr>
            <a:lvl6pPr marL="5347183" indent="0">
              <a:buNone/>
              <a:defRPr sz="3743" b="1"/>
            </a:lvl6pPr>
            <a:lvl7pPr marL="6416619" indent="0">
              <a:buNone/>
              <a:defRPr sz="3743" b="1"/>
            </a:lvl7pPr>
            <a:lvl8pPr marL="7486056" indent="0">
              <a:buNone/>
              <a:defRPr sz="3743" b="1"/>
            </a:lvl8pPr>
            <a:lvl9pPr marL="8555492" indent="0">
              <a:buNone/>
              <a:defRPr sz="3743" b="1"/>
            </a:lvl9pPr>
          </a:lstStyle>
          <a:p>
            <a:pPr lvl="0"/>
            <a:r>
              <a:rPr lang="en-US"/>
              <a:t>Click to edit Master text styles</a:t>
            </a:r>
          </a:p>
        </p:txBody>
      </p:sp>
      <p:sp>
        <p:nvSpPr>
          <p:cNvPr id="4" name="Content Placeholder 3"/>
          <p:cNvSpPr>
            <a:spLocks noGrp="1"/>
          </p:cNvSpPr>
          <p:nvPr>
            <p:ph sz="half" idx="2"/>
          </p:nvPr>
        </p:nvSpPr>
        <p:spPr>
          <a:xfrm>
            <a:off x="1473240" y="11058863"/>
            <a:ext cx="9048289"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7872" y="7421634"/>
            <a:ext cx="9092851" cy="3637228"/>
          </a:xfrm>
        </p:spPr>
        <p:txBody>
          <a:bodyPr anchor="b"/>
          <a:lstStyle>
            <a:lvl1pPr marL="0" indent="0">
              <a:buNone/>
              <a:defRPr sz="5614" b="1"/>
            </a:lvl1pPr>
            <a:lvl2pPr marL="1069437" indent="0">
              <a:buNone/>
              <a:defRPr sz="4678" b="1"/>
            </a:lvl2pPr>
            <a:lvl3pPr marL="2138873" indent="0">
              <a:buNone/>
              <a:defRPr sz="4210" b="1"/>
            </a:lvl3pPr>
            <a:lvl4pPr marL="3208310" indent="0">
              <a:buNone/>
              <a:defRPr sz="3743" b="1"/>
            </a:lvl4pPr>
            <a:lvl5pPr marL="4277746" indent="0">
              <a:buNone/>
              <a:defRPr sz="3743" b="1"/>
            </a:lvl5pPr>
            <a:lvl6pPr marL="5347183" indent="0">
              <a:buNone/>
              <a:defRPr sz="3743" b="1"/>
            </a:lvl6pPr>
            <a:lvl7pPr marL="6416619" indent="0">
              <a:buNone/>
              <a:defRPr sz="3743" b="1"/>
            </a:lvl7pPr>
            <a:lvl8pPr marL="7486056" indent="0">
              <a:buNone/>
              <a:defRPr sz="3743" b="1"/>
            </a:lvl8pPr>
            <a:lvl9pPr marL="8555492" indent="0">
              <a:buNone/>
              <a:defRPr sz="3743" b="1"/>
            </a:lvl9pPr>
          </a:lstStyle>
          <a:p>
            <a:pPr lvl="0"/>
            <a:r>
              <a:rPr lang="en-US"/>
              <a:t>Click to edit Master text styles</a:t>
            </a:r>
          </a:p>
        </p:txBody>
      </p:sp>
      <p:sp>
        <p:nvSpPr>
          <p:cNvPr id="6" name="Content Placeholder 5"/>
          <p:cNvSpPr>
            <a:spLocks noGrp="1"/>
          </p:cNvSpPr>
          <p:nvPr>
            <p:ph sz="quarter" idx="4"/>
          </p:nvPr>
        </p:nvSpPr>
        <p:spPr>
          <a:xfrm>
            <a:off x="10827872" y="11058863"/>
            <a:ext cx="9092851"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297266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19710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172153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237" y="2018348"/>
            <a:ext cx="6898312" cy="7064216"/>
          </a:xfrm>
        </p:spPr>
        <p:txBody>
          <a:bodyPr anchor="b"/>
          <a:lstStyle>
            <a:lvl1pPr>
              <a:defRPr sz="7485"/>
            </a:lvl1pPr>
          </a:lstStyle>
          <a:p>
            <a:r>
              <a:rPr lang="en-US"/>
              <a:t>Click to edit Master title style</a:t>
            </a:r>
            <a:endParaRPr lang="en-US" dirty="0"/>
          </a:p>
        </p:txBody>
      </p:sp>
      <p:sp>
        <p:nvSpPr>
          <p:cNvPr id="3" name="Content Placeholder 2"/>
          <p:cNvSpPr>
            <a:spLocks noGrp="1"/>
          </p:cNvSpPr>
          <p:nvPr>
            <p:ph idx="1"/>
          </p:nvPr>
        </p:nvSpPr>
        <p:spPr>
          <a:xfrm>
            <a:off x="9092851" y="4359077"/>
            <a:ext cx="10827871" cy="21515024"/>
          </a:xfrm>
        </p:spPr>
        <p:txBody>
          <a:bodyPr/>
          <a:lstStyle>
            <a:lvl1pPr>
              <a:defRPr sz="7485"/>
            </a:lvl1pPr>
            <a:lvl2pPr>
              <a:defRPr sz="6549"/>
            </a:lvl2pPr>
            <a:lvl3pPr>
              <a:defRPr sz="5614"/>
            </a:lvl3pPr>
            <a:lvl4pPr>
              <a:defRPr sz="4678"/>
            </a:lvl4pPr>
            <a:lvl5pPr>
              <a:defRPr sz="4678"/>
            </a:lvl5pPr>
            <a:lvl6pPr>
              <a:defRPr sz="4678"/>
            </a:lvl6pPr>
            <a:lvl7pPr>
              <a:defRPr sz="4678"/>
            </a:lvl7pPr>
            <a:lvl8pPr>
              <a:defRPr sz="4678"/>
            </a:lvl8pPr>
            <a:lvl9pPr>
              <a:defRPr sz="46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237" y="9082564"/>
            <a:ext cx="6898312" cy="16826573"/>
          </a:xfrm>
        </p:spPr>
        <p:txBody>
          <a:bodyPr/>
          <a:lstStyle>
            <a:lvl1pPr marL="0" indent="0">
              <a:buNone/>
              <a:defRPr sz="3743"/>
            </a:lvl1pPr>
            <a:lvl2pPr marL="1069437" indent="0">
              <a:buNone/>
              <a:defRPr sz="3275"/>
            </a:lvl2pPr>
            <a:lvl3pPr marL="2138873" indent="0">
              <a:buNone/>
              <a:defRPr sz="2807"/>
            </a:lvl3pPr>
            <a:lvl4pPr marL="3208310" indent="0">
              <a:buNone/>
              <a:defRPr sz="2339"/>
            </a:lvl4pPr>
            <a:lvl5pPr marL="4277746" indent="0">
              <a:buNone/>
              <a:defRPr sz="2339"/>
            </a:lvl5pPr>
            <a:lvl6pPr marL="5347183" indent="0">
              <a:buNone/>
              <a:defRPr sz="2339"/>
            </a:lvl6pPr>
            <a:lvl7pPr marL="6416619" indent="0">
              <a:buNone/>
              <a:defRPr sz="2339"/>
            </a:lvl7pPr>
            <a:lvl8pPr marL="7486056" indent="0">
              <a:buNone/>
              <a:defRPr sz="2339"/>
            </a:lvl8pPr>
            <a:lvl9pPr marL="8555492"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173372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237" y="2018348"/>
            <a:ext cx="6898312" cy="7064216"/>
          </a:xfrm>
        </p:spPr>
        <p:txBody>
          <a:bodyPr anchor="b"/>
          <a:lstStyle>
            <a:lvl1pPr>
              <a:defRPr sz="7485"/>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2851" y="4359077"/>
            <a:ext cx="10827871" cy="21515024"/>
          </a:xfrm>
        </p:spPr>
        <p:txBody>
          <a:bodyPr anchor="t"/>
          <a:lstStyle>
            <a:lvl1pPr marL="0" indent="0">
              <a:buNone/>
              <a:defRPr sz="7485"/>
            </a:lvl1pPr>
            <a:lvl2pPr marL="1069437" indent="0">
              <a:buNone/>
              <a:defRPr sz="6549"/>
            </a:lvl2pPr>
            <a:lvl3pPr marL="2138873" indent="0">
              <a:buNone/>
              <a:defRPr sz="5614"/>
            </a:lvl3pPr>
            <a:lvl4pPr marL="3208310" indent="0">
              <a:buNone/>
              <a:defRPr sz="4678"/>
            </a:lvl4pPr>
            <a:lvl5pPr marL="4277746" indent="0">
              <a:buNone/>
              <a:defRPr sz="4678"/>
            </a:lvl5pPr>
            <a:lvl6pPr marL="5347183" indent="0">
              <a:buNone/>
              <a:defRPr sz="4678"/>
            </a:lvl6pPr>
            <a:lvl7pPr marL="6416619" indent="0">
              <a:buNone/>
              <a:defRPr sz="4678"/>
            </a:lvl7pPr>
            <a:lvl8pPr marL="7486056" indent="0">
              <a:buNone/>
              <a:defRPr sz="4678"/>
            </a:lvl8pPr>
            <a:lvl9pPr marL="8555492" indent="0">
              <a:buNone/>
              <a:defRPr sz="4678"/>
            </a:lvl9pPr>
          </a:lstStyle>
          <a:p>
            <a:r>
              <a:rPr lang="en-US"/>
              <a:t>Click icon to add picture</a:t>
            </a:r>
            <a:endParaRPr lang="en-US" dirty="0"/>
          </a:p>
        </p:txBody>
      </p:sp>
      <p:sp>
        <p:nvSpPr>
          <p:cNvPr id="4" name="Text Placeholder 3"/>
          <p:cNvSpPr>
            <a:spLocks noGrp="1"/>
          </p:cNvSpPr>
          <p:nvPr>
            <p:ph type="body" sz="half" idx="2"/>
          </p:nvPr>
        </p:nvSpPr>
        <p:spPr>
          <a:xfrm>
            <a:off x="1473237" y="9082564"/>
            <a:ext cx="6898312" cy="16826573"/>
          </a:xfrm>
        </p:spPr>
        <p:txBody>
          <a:bodyPr/>
          <a:lstStyle>
            <a:lvl1pPr marL="0" indent="0">
              <a:buNone/>
              <a:defRPr sz="3743"/>
            </a:lvl1pPr>
            <a:lvl2pPr marL="1069437" indent="0">
              <a:buNone/>
              <a:defRPr sz="3275"/>
            </a:lvl2pPr>
            <a:lvl3pPr marL="2138873" indent="0">
              <a:buNone/>
              <a:defRPr sz="2807"/>
            </a:lvl3pPr>
            <a:lvl4pPr marL="3208310" indent="0">
              <a:buNone/>
              <a:defRPr sz="2339"/>
            </a:lvl4pPr>
            <a:lvl5pPr marL="4277746" indent="0">
              <a:buNone/>
              <a:defRPr sz="2339"/>
            </a:lvl5pPr>
            <a:lvl6pPr marL="5347183" indent="0">
              <a:buNone/>
              <a:defRPr sz="2339"/>
            </a:lvl6pPr>
            <a:lvl7pPr marL="6416619" indent="0">
              <a:buNone/>
              <a:defRPr sz="2339"/>
            </a:lvl7pPr>
            <a:lvl8pPr marL="7486056" indent="0">
              <a:buNone/>
              <a:defRPr sz="2339"/>
            </a:lvl8pPr>
            <a:lvl9pPr marL="8555492"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F8A9931D-5C47-D347-BE90-B26453E539BE}" type="datetimeFigureOut">
              <a:rPr kumimoji="1" lang="zh-TW" altLang="en-US" smtClean="0"/>
              <a:t>2023/6/7</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173299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452" y="1611882"/>
            <a:ext cx="18447485"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452" y="8059374"/>
            <a:ext cx="18447485"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452" y="28060644"/>
            <a:ext cx="4812387" cy="1611875"/>
          </a:xfrm>
          <a:prstGeom prst="rect">
            <a:avLst/>
          </a:prstGeom>
        </p:spPr>
        <p:txBody>
          <a:bodyPr vert="horz" lIns="91440" tIns="45720" rIns="91440" bIns="45720" rtlCol="0" anchor="ctr"/>
          <a:lstStyle>
            <a:lvl1pPr algn="l">
              <a:defRPr sz="2807">
                <a:solidFill>
                  <a:schemeClr val="tx1">
                    <a:tint val="75000"/>
                  </a:schemeClr>
                </a:solidFill>
              </a:defRPr>
            </a:lvl1pPr>
          </a:lstStyle>
          <a:p>
            <a:fld id="{F8A9931D-5C47-D347-BE90-B26453E539BE}" type="datetimeFigureOut">
              <a:rPr kumimoji="1" lang="zh-TW" altLang="en-US" smtClean="0"/>
              <a:t>2023/6/7</a:t>
            </a:fld>
            <a:endParaRPr kumimoji="1" lang="zh-TW" altLang="en-US"/>
          </a:p>
        </p:txBody>
      </p:sp>
      <p:sp>
        <p:nvSpPr>
          <p:cNvPr id="5" name="Footer Placeholder 4"/>
          <p:cNvSpPr>
            <a:spLocks noGrp="1"/>
          </p:cNvSpPr>
          <p:nvPr>
            <p:ph type="ftr" sz="quarter" idx="3"/>
          </p:nvPr>
        </p:nvSpPr>
        <p:spPr>
          <a:xfrm>
            <a:off x="7084904" y="28060644"/>
            <a:ext cx="7218581" cy="1611875"/>
          </a:xfrm>
          <a:prstGeom prst="rect">
            <a:avLst/>
          </a:prstGeom>
        </p:spPr>
        <p:txBody>
          <a:bodyPr vert="horz" lIns="91440" tIns="45720" rIns="91440" bIns="45720" rtlCol="0" anchor="ctr"/>
          <a:lstStyle>
            <a:lvl1pPr algn="ctr">
              <a:defRPr sz="2807">
                <a:solidFill>
                  <a:schemeClr val="tx1">
                    <a:tint val="75000"/>
                  </a:schemeClr>
                </a:solidFill>
              </a:defRPr>
            </a:lvl1pPr>
          </a:lstStyle>
          <a:p>
            <a:endParaRPr kumimoji="1" lang="zh-TW" altLang="en-US"/>
          </a:p>
        </p:txBody>
      </p:sp>
      <p:sp>
        <p:nvSpPr>
          <p:cNvPr id="6" name="Slide Number Placeholder 5"/>
          <p:cNvSpPr>
            <a:spLocks noGrp="1"/>
          </p:cNvSpPr>
          <p:nvPr>
            <p:ph type="sldNum" sz="quarter" idx="4"/>
          </p:nvPr>
        </p:nvSpPr>
        <p:spPr>
          <a:xfrm>
            <a:off x="15105549" y="28060644"/>
            <a:ext cx="4812387" cy="1611875"/>
          </a:xfrm>
          <a:prstGeom prst="rect">
            <a:avLst/>
          </a:prstGeom>
        </p:spPr>
        <p:txBody>
          <a:bodyPr vert="horz" lIns="91440" tIns="45720" rIns="91440" bIns="45720" rtlCol="0" anchor="ctr"/>
          <a:lstStyle>
            <a:lvl1pPr algn="r">
              <a:defRPr sz="2807">
                <a:solidFill>
                  <a:schemeClr val="tx1">
                    <a:tint val="75000"/>
                  </a:schemeClr>
                </a:solidFill>
              </a:defRPr>
            </a:lvl1pPr>
          </a:lstStyle>
          <a:p>
            <a:fld id="{62F1CBBC-053A-A240-92DB-658347C973C7}" type="slidenum">
              <a:rPr kumimoji="1" lang="zh-TW" altLang="en-US" smtClean="0"/>
              <a:t>‹#›</a:t>
            </a:fld>
            <a:endParaRPr kumimoji="1" lang="zh-TW" altLang="en-US"/>
          </a:p>
        </p:txBody>
      </p:sp>
    </p:spTree>
    <p:extLst>
      <p:ext uri="{BB962C8B-B14F-4D97-AF65-F5344CB8AC3E}">
        <p14:creationId xmlns:p14="http://schemas.microsoft.com/office/powerpoint/2010/main" val="2954979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2138873" rtl="0" eaLnBrk="1" latinLnBrk="0" hangingPunct="1">
        <a:lnSpc>
          <a:spcPct val="90000"/>
        </a:lnSpc>
        <a:spcBef>
          <a:spcPct val="0"/>
        </a:spcBef>
        <a:buNone/>
        <a:defRPr sz="10292" kern="1200">
          <a:solidFill>
            <a:schemeClr val="tx1"/>
          </a:solidFill>
          <a:latin typeface="+mj-lt"/>
          <a:ea typeface="+mj-ea"/>
          <a:cs typeface="+mj-cs"/>
        </a:defRPr>
      </a:lvl1pPr>
    </p:titleStyle>
    <p:bodyStyle>
      <a:lvl1pPr marL="534718" indent="-534718" algn="l" defTabSz="2138873" rtl="0" eaLnBrk="1" latinLnBrk="0" hangingPunct="1">
        <a:lnSpc>
          <a:spcPct val="90000"/>
        </a:lnSpc>
        <a:spcBef>
          <a:spcPts val="2339"/>
        </a:spcBef>
        <a:buFont typeface="Arial" panose="020B0604020202020204" pitchFamily="34" charset="0"/>
        <a:buChar char="•"/>
        <a:defRPr sz="6549" kern="1200">
          <a:solidFill>
            <a:schemeClr val="tx1"/>
          </a:solidFill>
          <a:latin typeface="+mn-lt"/>
          <a:ea typeface="+mn-ea"/>
          <a:cs typeface="+mn-cs"/>
        </a:defRPr>
      </a:lvl1pPr>
      <a:lvl2pPr marL="1604155" indent="-534718" algn="l" defTabSz="2138873" rtl="0" eaLnBrk="1" latinLnBrk="0" hangingPunct="1">
        <a:lnSpc>
          <a:spcPct val="90000"/>
        </a:lnSpc>
        <a:spcBef>
          <a:spcPts val="1170"/>
        </a:spcBef>
        <a:buFont typeface="Arial" panose="020B0604020202020204" pitchFamily="34" charset="0"/>
        <a:buChar char="•"/>
        <a:defRPr sz="5614" kern="1200">
          <a:solidFill>
            <a:schemeClr val="tx1"/>
          </a:solidFill>
          <a:latin typeface="+mn-lt"/>
          <a:ea typeface="+mn-ea"/>
          <a:cs typeface="+mn-cs"/>
        </a:defRPr>
      </a:lvl2pPr>
      <a:lvl3pPr marL="2673591" indent="-534718" algn="l" defTabSz="2138873" rtl="0" eaLnBrk="1" latinLnBrk="0" hangingPunct="1">
        <a:lnSpc>
          <a:spcPct val="90000"/>
        </a:lnSpc>
        <a:spcBef>
          <a:spcPts val="1170"/>
        </a:spcBef>
        <a:buFont typeface="Arial" panose="020B0604020202020204" pitchFamily="34" charset="0"/>
        <a:buChar char="•"/>
        <a:defRPr sz="4678" kern="1200">
          <a:solidFill>
            <a:schemeClr val="tx1"/>
          </a:solidFill>
          <a:latin typeface="+mn-lt"/>
          <a:ea typeface="+mn-ea"/>
          <a:cs typeface="+mn-cs"/>
        </a:defRPr>
      </a:lvl3pPr>
      <a:lvl4pPr marL="3743028"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4pPr>
      <a:lvl5pPr marL="4812464"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5pPr>
      <a:lvl6pPr marL="5881901"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6pPr>
      <a:lvl7pPr marL="6951337"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7pPr>
      <a:lvl8pPr marL="8020774"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8pPr>
      <a:lvl9pPr marL="9090210"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9pPr>
    </p:bodyStyle>
    <p:otherStyle>
      <a:defPPr>
        <a:defRPr lang="en-US"/>
      </a:defPPr>
      <a:lvl1pPr marL="0" algn="l" defTabSz="2138873" rtl="0" eaLnBrk="1" latinLnBrk="0" hangingPunct="1">
        <a:defRPr sz="4210" kern="1200">
          <a:solidFill>
            <a:schemeClr val="tx1"/>
          </a:solidFill>
          <a:latin typeface="+mn-lt"/>
          <a:ea typeface="+mn-ea"/>
          <a:cs typeface="+mn-cs"/>
        </a:defRPr>
      </a:lvl1pPr>
      <a:lvl2pPr marL="1069437" algn="l" defTabSz="2138873" rtl="0" eaLnBrk="1" latinLnBrk="0" hangingPunct="1">
        <a:defRPr sz="4210" kern="1200">
          <a:solidFill>
            <a:schemeClr val="tx1"/>
          </a:solidFill>
          <a:latin typeface="+mn-lt"/>
          <a:ea typeface="+mn-ea"/>
          <a:cs typeface="+mn-cs"/>
        </a:defRPr>
      </a:lvl2pPr>
      <a:lvl3pPr marL="2138873" algn="l" defTabSz="2138873" rtl="0" eaLnBrk="1" latinLnBrk="0" hangingPunct="1">
        <a:defRPr sz="4210" kern="1200">
          <a:solidFill>
            <a:schemeClr val="tx1"/>
          </a:solidFill>
          <a:latin typeface="+mn-lt"/>
          <a:ea typeface="+mn-ea"/>
          <a:cs typeface="+mn-cs"/>
        </a:defRPr>
      </a:lvl3pPr>
      <a:lvl4pPr marL="3208310" algn="l" defTabSz="2138873" rtl="0" eaLnBrk="1" latinLnBrk="0" hangingPunct="1">
        <a:defRPr sz="4210" kern="1200">
          <a:solidFill>
            <a:schemeClr val="tx1"/>
          </a:solidFill>
          <a:latin typeface="+mn-lt"/>
          <a:ea typeface="+mn-ea"/>
          <a:cs typeface="+mn-cs"/>
        </a:defRPr>
      </a:lvl4pPr>
      <a:lvl5pPr marL="4277746" algn="l" defTabSz="2138873" rtl="0" eaLnBrk="1" latinLnBrk="0" hangingPunct="1">
        <a:defRPr sz="4210" kern="1200">
          <a:solidFill>
            <a:schemeClr val="tx1"/>
          </a:solidFill>
          <a:latin typeface="+mn-lt"/>
          <a:ea typeface="+mn-ea"/>
          <a:cs typeface="+mn-cs"/>
        </a:defRPr>
      </a:lvl5pPr>
      <a:lvl6pPr marL="5347183" algn="l" defTabSz="2138873" rtl="0" eaLnBrk="1" latinLnBrk="0" hangingPunct="1">
        <a:defRPr sz="4210" kern="1200">
          <a:solidFill>
            <a:schemeClr val="tx1"/>
          </a:solidFill>
          <a:latin typeface="+mn-lt"/>
          <a:ea typeface="+mn-ea"/>
          <a:cs typeface="+mn-cs"/>
        </a:defRPr>
      </a:lvl6pPr>
      <a:lvl7pPr marL="6416619" algn="l" defTabSz="2138873" rtl="0" eaLnBrk="1" latinLnBrk="0" hangingPunct="1">
        <a:defRPr sz="4210" kern="1200">
          <a:solidFill>
            <a:schemeClr val="tx1"/>
          </a:solidFill>
          <a:latin typeface="+mn-lt"/>
          <a:ea typeface="+mn-ea"/>
          <a:cs typeface="+mn-cs"/>
        </a:defRPr>
      </a:lvl7pPr>
      <a:lvl8pPr marL="7486056" algn="l" defTabSz="2138873" rtl="0" eaLnBrk="1" latinLnBrk="0" hangingPunct="1">
        <a:defRPr sz="4210" kern="1200">
          <a:solidFill>
            <a:schemeClr val="tx1"/>
          </a:solidFill>
          <a:latin typeface="+mn-lt"/>
          <a:ea typeface="+mn-ea"/>
          <a:cs typeface="+mn-cs"/>
        </a:defRPr>
      </a:lvl8pPr>
      <a:lvl9pPr marL="8555492" algn="l" defTabSz="2138873" rtl="0" eaLnBrk="1" latinLnBrk="0" hangingPunct="1">
        <a:defRPr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DF4316-FD89-3ABA-5A53-A814CC66DBBF}"/>
              </a:ext>
            </a:extLst>
          </p:cNvPr>
          <p:cNvSpPr/>
          <p:nvPr/>
        </p:nvSpPr>
        <p:spPr>
          <a:xfrm>
            <a:off x="1175657" y="2481941"/>
            <a:ext cx="19037074" cy="4130073"/>
          </a:xfrm>
          <a:prstGeom prst="rect">
            <a:avLst/>
          </a:prstGeom>
          <a:solidFill>
            <a:schemeClr val="bg1"/>
          </a:solidFill>
          <a:ln>
            <a:solidFill>
              <a:srgbClr val="6401E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1200"/>
              </a:spcBef>
              <a:spcAft>
                <a:spcPts val="600"/>
              </a:spcAft>
            </a:pPr>
            <a:endParaRPr lang="en-GB" sz="2000" dirty="0">
              <a:solidFill>
                <a:srgbClr val="002060"/>
              </a:solidFill>
              <a:latin typeface="Daytona Condensed" panose="020B0506030503040204" pitchFamily="34" charset="0"/>
            </a:endParaRPr>
          </a:p>
          <a:p>
            <a:pPr algn="just">
              <a:spcBef>
                <a:spcPts val="1200"/>
              </a:spcBef>
              <a:spcAft>
                <a:spcPts val="600"/>
              </a:spcAft>
            </a:pPr>
            <a:endParaRPr lang="en-GB" sz="1100" dirty="0">
              <a:solidFill>
                <a:srgbClr val="002060"/>
              </a:solidFill>
              <a:latin typeface="Daytona Condensed" panose="020B0506030503040204" pitchFamily="34" charset="0"/>
            </a:endParaRPr>
          </a:p>
          <a:p>
            <a:pPr algn="just">
              <a:spcBef>
                <a:spcPts val="1200"/>
              </a:spcBef>
              <a:spcAft>
                <a:spcPts val="600"/>
              </a:spcAft>
            </a:pPr>
            <a:r>
              <a:rPr lang="en-GB" sz="2000" dirty="0">
                <a:solidFill>
                  <a:srgbClr val="002060"/>
                </a:solidFill>
                <a:latin typeface="Daytona Condensed" panose="020B0506030503040204" pitchFamily="34" charset="0"/>
              </a:rPr>
              <a:t>The gamification tool, Kahoot!, can provide an element of fun, competition and learning in one tool that also allows for data capture to facilitate the adaptation of future teaching session. Research shows that when students are having fun, they learn more effectively (</a:t>
            </a:r>
            <a:r>
              <a:rPr lang="en-GB" sz="2000" dirty="0" err="1">
                <a:solidFill>
                  <a:srgbClr val="002060"/>
                </a:solidFill>
                <a:latin typeface="Daytona Condensed" panose="020B0506030503040204" pitchFamily="34" charset="0"/>
              </a:rPr>
              <a:t>Nicolaidou</a:t>
            </a:r>
            <a:r>
              <a:rPr lang="en-GB" sz="2000" dirty="0">
                <a:solidFill>
                  <a:srgbClr val="002060"/>
                </a:solidFill>
                <a:latin typeface="Daytona Condensed" panose="020B0506030503040204" pitchFamily="34" charset="0"/>
              </a:rPr>
              <a:t>, 2018) and their experience in class improves (Coveney et al., 2022). The use of tools such as Kahoot! have grown exponentially since the movement to online learning during the COVID-19 lockdowns in March 2020 (</a:t>
            </a:r>
            <a:r>
              <a:rPr lang="en-GB" sz="2000" dirty="0" err="1">
                <a:solidFill>
                  <a:srgbClr val="002060"/>
                </a:solidFill>
                <a:latin typeface="Daytona Condensed" panose="020B0506030503040204" pitchFamily="34" charset="0"/>
              </a:rPr>
              <a:t>Dinchner</a:t>
            </a:r>
            <a:r>
              <a:rPr lang="en-GB" sz="2000" dirty="0">
                <a:solidFill>
                  <a:srgbClr val="002060"/>
                </a:solidFill>
                <a:latin typeface="Daytona Condensed" panose="020B0506030503040204" pitchFamily="34" charset="0"/>
              </a:rPr>
              <a:t> and Wagner, 2021). With a shift back into the classroom, tools such as this should not be left on the virtual shelf but can be utilized to enhance the student experience and achievement in health-based subjects (Lobo, 2023). The use of gamification platforms such as Kahoot! have been shown to improve attendance (Martínez-Jiménez et al., 2021), motivation for self-study (</a:t>
            </a:r>
            <a:r>
              <a:rPr lang="en-GB" sz="2000" dirty="0" err="1">
                <a:solidFill>
                  <a:srgbClr val="002060"/>
                </a:solidFill>
                <a:latin typeface="Daytona Condensed" panose="020B0506030503040204" pitchFamily="34" charset="0"/>
              </a:rPr>
              <a:t>Wichadee</a:t>
            </a:r>
            <a:r>
              <a:rPr lang="en-GB" sz="2000" dirty="0">
                <a:solidFill>
                  <a:srgbClr val="002060"/>
                </a:solidFill>
                <a:latin typeface="Daytona Condensed" panose="020B0506030503040204" pitchFamily="34" charset="0"/>
              </a:rPr>
              <a:t> &amp; </a:t>
            </a:r>
            <a:r>
              <a:rPr lang="en-GB" sz="2000" dirty="0" err="1">
                <a:solidFill>
                  <a:srgbClr val="002060"/>
                </a:solidFill>
                <a:latin typeface="Daytona Condensed" panose="020B0506030503040204" pitchFamily="34" charset="0"/>
              </a:rPr>
              <a:t>Pattanapichet</a:t>
            </a:r>
            <a:r>
              <a:rPr lang="en-GB" sz="2000" dirty="0">
                <a:solidFill>
                  <a:srgbClr val="002060"/>
                </a:solidFill>
                <a:latin typeface="Daytona Condensed" panose="020B0506030503040204" pitchFamily="34" charset="0"/>
              </a:rPr>
              <a:t>, 2018, </a:t>
            </a:r>
            <a:r>
              <a:rPr lang="en-GB" sz="2000" dirty="0" err="1">
                <a:solidFill>
                  <a:srgbClr val="002060"/>
                </a:solidFill>
                <a:latin typeface="Daytona Condensed" panose="020B0506030503040204" pitchFamily="34" charset="0"/>
              </a:rPr>
              <a:t>Panthoni</a:t>
            </a:r>
            <a:r>
              <a:rPr lang="en-GB" sz="2000" dirty="0">
                <a:solidFill>
                  <a:srgbClr val="002060"/>
                </a:solidFill>
                <a:latin typeface="Daytona Condensed" panose="020B0506030503040204" pitchFamily="34" charset="0"/>
              </a:rPr>
              <a:t> et al., 2023) and in-class engagement (Mahon, </a:t>
            </a:r>
            <a:r>
              <a:rPr lang="en-GB" sz="2000" dirty="0" err="1">
                <a:solidFill>
                  <a:srgbClr val="002060"/>
                </a:solidFill>
                <a:latin typeface="Daytona Condensed" panose="020B0506030503040204" pitchFamily="34" charset="0"/>
              </a:rPr>
              <a:t>Lyng</a:t>
            </a:r>
            <a:r>
              <a:rPr lang="en-GB" sz="2000" dirty="0">
                <a:solidFill>
                  <a:srgbClr val="002060"/>
                </a:solidFill>
                <a:latin typeface="Daytona Condensed" panose="020B0506030503040204" pitchFamily="34" charset="0"/>
              </a:rPr>
              <a:t>, Crotty, &amp; Farren, 2018). Students at the University of Worcester have reported positively on the use of Kahoot! in anatomy and physiology-based modules within the Department of Health and Wellbeing. Students commented ‘gives us a chance to revise and learn in a fun way’ and ‘We chat about it after class, which we don’t normally do’ (HEAL0002 Module Feedback, unpublished).  However, gamification tool use in Higher Education has come with criticism regarding the competitive nature of the tool (</a:t>
            </a:r>
            <a:r>
              <a:rPr lang="en-GB" sz="2000" dirty="0" err="1">
                <a:solidFill>
                  <a:srgbClr val="002060"/>
                </a:solidFill>
                <a:latin typeface="Daytona Condensed" panose="020B0506030503040204" pitchFamily="34" charset="0"/>
              </a:rPr>
              <a:t>Dicheva</a:t>
            </a:r>
            <a:r>
              <a:rPr lang="en-GB" sz="2000" dirty="0">
                <a:solidFill>
                  <a:srgbClr val="002060"/>
                </a:solidFill>
                <a:latin typeface="Daytona Condensed" panose="020B0506030503040204" pitchFamily="34" charset="0"/>
              </a:rPr>
              <a:t>, </a:t>
            </a:r>
            <a:r>
              <a:rPr lang="en-GB" sz="2000" dirty="0" err="1">
                <a:solidFill>
                  <a:srgbClr val="002060"/>
                </a:solidFill>
                <a:latin typeface="Daytona Condensed" panose="020B0506030503040204" pitchFamily="34" charset="0"/>
              </a:rPr>
              <a:t>Dichev</a:t>
            </a:r>
            <a:r>
              <a:rPr lang="en-GB" sz="2000" dirty="0">
                <a:solidFill>
                  <a:srgbClr val="002060"/>
                </a:solidFill>
                <a:latin typeface="Daytona Condensed" panose="020B0506030503040204" pitchFamily="34" charset="0"/>
              </a:rPr>
              <a:t>, </a:t>
            </a:r>
            <a:r>
              <a:rPr lang="en-GB" sz="2000" dirty="0" err="1">
                <a:solidFill>
                  <a:srgbClr val="002060"/>
                </a:solidFill>
                <a:latin typeface="Daytona Condensed" panose="020B0506030503040204" pitchFamily="34" charset="0"/>
              </a:rPr>
              <a:t>Agre</a:t>
            </a:r>
            <a:r>
              <a:rPr lang="en-GB" sz="2000" dirty="0">
                <a:solidFill>
                  <a:srgbClr val="002060"/>
                </a:solidFill>
                <a:latin typeface="Daytona Condensed" panose="020B0506030503040204" pitchFamily="34" charset="0"/>
              </a:rPr>
              <a:t> &amp; </a:t>
            </a:r>
            <a:r>
              <a:rPr lang="en-GB" sz="2000" dirty="0" err="1">
                <a:solidFill>
                  <a:srgbClr val="002060"/>
                </a:solidFill>
                <a:latin typeface="Daytona Condensed" panose="020B0506030503040204" pitchFamily="34" charset="0"/>
              </a:rPr>
              <a:t>Angelova</a:t>
            </a:r>
            <a:r>
              <a:rPr lang="en-GB" sz="2000" dirty="0">
                <a:solidFill>
                  <a:srgbClr val="002060"/>
                </a:solidFill>
                <a:latin typeface="Daytona Condensed" panose="020B0506030503040204" pitchFamily="34" charset="0"/>
              </a:rPr>
              <a:t>, 2015). However, by incorporating Kahoot! into teaching and not merely using it as a quiz, this can be an invaluable resource to enhance the student learning experience and improve engagement. </a:t>
            </a:r>
          </a:p>
        </p:txBody>
      </p:sp>
      <p:sp>
        <p:nvSpPr>
          <p:cNvPr id="4" name="Rectangle 3">
            <a:extLst>
              <a:ext uri="{FF2B5EF4-FFF2-40B4-BE49-F238E27FC236}">
                <a16:creationId xmlns:a16="http://schemas.microsoft.com/office/drawing/2014/main" id="{313AB408-DBA6-1B51-D6AB-573A5E6B42BE}"/>
              </a:ext>
            </a:extLst>
          </p:cNvPr>
          <p:cNvSpPr/>
          <p:nvPr/>
        </p:nvSpPr>
        <p:spPr>
          <a:xfrm>
            <a:off x="1175657" y="653143"/>
            <a:ext cx="12366172" cy="2525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latin typeface="Daytona Condensed" panose="020B0506030503040204" pitchFamily="34" charset="0"/>
              </a:rPr>
              <a:t>THE USE OF KAHOOT! TO IMPROVE THE STUDENT EXPERIENCE</a:t>
            </a:r>
          </a:p>
        </p:txBody>
      </p:sp>
      <p:sp>
        <p:nvSpPr>
          <p:cNvPr id="19" name="Rectangle 18">
            <a:extLst>
              <a:ext uri="{FF2B5EF4-FFF2-40B4-BE49-F238E27FC236}">
                <a16:creationId xmlns:a16="http://schemas.microsoft.com/office/drawing/2014/main" id="{48D5D29C-08CB-9712-BDD8-A2EAC1C9D30D}"/>
              </a:ext>
            </a:extLst>
          </p:cNvPr>
          <p:cNvSpPr/>
          <p:nvPr/>
        </p:nvSpPr>
        <p:spPr>
          <a:xfrm>
            <a:off x="5905138" y="7460505"/>
            <a:ext cx="10217734" cy="2868027"/>
          </a:xfrm>
          <a:prstGeom prst="rect">
            <a:avLst/>
          </a:prstGeom>
          <a:solidFill>
            <a:schemeClr val="bg1"/>
          </a:solidFill>
          <a:ln>
            <a:solidFill>
              <a:srgbClr val="640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1200"/>
              </a:spcBef>
              <a:spcAft>
                <a:spcPts val="600"/>
              </a:spcAft>
              <a:buFont typeface="+mj-lt"/>
              <a:buAutoNum type="arabicPeriod"/>
            </a:pPr>
            <a:endParaRPr lang="en-GB" sz="1050" dirty="0">
              <a:solidFill>
                <a:srgbClr val="002060"/>
              </a:solidFill>
              <a:latin typeface="Daytona Condensed" panose="020B0506030503040204" pitchFamily="34" charset="0"/>
            </a:endParaRPr>
          </a:p>
          <a:p>
            <a:pPr marL="342900" indent="-342900" algn="just">
              <a:spcBef>
                <a:spcPts val="1200"/>
              </a:spcBef>
              <a:spcAft>
                <a:spcPts val="600"/>
              </a:spcAft>
              <a:buFont typeface="+mj-lt"/>
              <a:buAutoNum type="arabicPeriod"/>
            </a:pPr>
            <a:r>
              <a:rPr lang="en-GB" sz="2000" dirty="0">
                <a:solidFill>
                  <a:srgbClr val="002060"/>
                </a:solidFill>
                <a:latin typeface="Daytona Condensed" panose="020B0506030503040204" pitchFamily="34" charset="0"/>
              </a:rPr>
              <a:t>Identify and critically analyse existing literature on the use of Kahoot! in anatomy and physiology subjects within higher education following the COVID-19 pandemic. </a:t>
            </a:r>
          </a:p>
          <a:p>
            <a:pPr marL="342900" indent="-342900" algn="just">
              <a:spcBef>
                <a:spcPts val="1200"/>
              </a:spcBef>
              <a:spcAft>
                <a:spcPts val="600"/>
              </a:spcAft>
              <a:buFont typeface="+mj-lt"/>
              <a:buAutoNum type="arabicPeriod"/>
            </a:pPr>
            <a:r>
              <a:rPr lang="en-GB" sz="2000" dirty="0">
                <a:solidFill>
                  <a:srgbClr val="002060"/>
                </a:solidFill>
                <a:latin typeface="Daytona Condensed" panose="020B0506030503040204" pitchFamily="34" charset="0"/>
              </a:rPr>
              <a:t>Critically evaluate the impact of Kahoot! use on student engagement within higher education settings.</a:t>
            </a:r>
          </a:p>
          <a:p>
            <a:pPr marL="342900" indent="-342900" algn="just">
              <a:spcBef>
                <a:spcPts val="1200"/>
              </a:spcBef>
              <a:spcAft>
                <a:spcPts val="600"/>
              </a:spcAft>
              <a:buFont typeface="+mj-lt"/>
              <a:buAutoNum type="arabicPeriod"/>
            </a:pPr>
            <a:r>
              <a:rPr lang="en-GB" sz="2000" dirty="0">
                <a:solidFill>
                  <a:srgbClr val="002060"/>
                </a:solidFill>
                <a:latin typeface="Daytona Condensed" panose="020B0506030503040204" pitchFamily="34" charset="0"/>
              </a:rPr>
              <a:t>Identify effective practice from the literature to enhance student experience using Kahoot! as a learning tool</a:t>
            </a:r>
          </a:p>
        </p:txBody>
      </p:sp>
      <p:sp>
        <p:nvSpPr>
          <p:cNvPr id="20" name="Rectangle 19">
            <a:extLst>
              <a:ext uri="{FF2B5EF4-FFF2-40B4-BE49-F238E27FC236}">
                <a16:creationId xmlns:a16="http://schemas.microsoft.com/office/drawing/2014/main" id="{DA085A29-A1FB-C0D0-A3C3-4E531E3BC8A1}"/>
              </a:ext>
            </a:extLst>
          </p:cNvPr>
          <p:cNvSpPr/>
          <p:nvPr/>
        </p:nvSpPr>
        <p:spPr>
          <a:xfrm>
            <a:off x="5898114" y="6863851"/>
            <a:ext cx="2894899" cy="9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Daytona Condensed" panose="020B0506030503040204" pitchFamily="34" charset="0"/>
              </a:rPr>
              <a:t>Aims</a:t>
            </a:r>
            <a:endParaRPr lang="en-GB" sz="4800" dirty="0">
              <a:latin typeface="Daytona Condensed" panose="020B0506030503040204" pitchFamily="34" charset="0"/>
            </a:endParaRPr>
          </a:p>
        </p:txBody>
      </p:sp>
      <p:sp>
        <p:nvSpPr>
          <p:cNvPr id="15" name="TextBox 14">
            <a:extLst>
              <a:ext uri="{FF2B5EF4-FFF2-40B4-BE49-F238E27FC236}">
                <a16:creationId xmlns:a16="http://schemas.microsoft.com/office/drawing/2014/main" id="{6C3485AD-0139-EAF3-14DA-46CF243B005C}"/>
              </a:ext>
            </a:extLst>
          </p:cNvPr>
          <p:cNvSpPr txBox="1"/>
          <p:nvPr/>
        </p:nvSpPr>
        <p:spPr>
          <a:xfrm>
            <a:off x="13955486" y="1728090"/>
            <a:ext cx="5312228" cy="1384995"/>
          </a:xfrm>
          <a:prstGeom prst="rect">
            <a:avLst/>
          </a:prstGeom>
          <a:solidFill>
            <a:srgbClr val="7030A0"/>
          </a:solidFill>
        </p:spPr>
        <p:txBody>
          <a:bodyPr wrap="square" rtlCol="0">
            <a:spAutoFit/>
          </a:bodyPr>
          <a:lstStyle/>
          <a:p>
            <a:r>
              <a:rPr lang="en-GB" sz="2800" dirty="0">
                <a:solidFill>
                  <a:schemeClr val="bg1"/>
                </a:solidFill>
                <a:latin typeface="Daytona Condensed" panose="020B0506030503040204" pitchFamily="34" charset="0"/>
              </a:rPr>
              <a:t>Dr Nikki Simpson, </a:t>
            </a:r>
          </a:p>
          <a:p>
            <a:r>
              <a:rPr lang="en-GB" sz="2800" dirty="0">
                <a:solidFill>
                  <a:schemeClr val="bg1"/>
                </a:solidFill>
                <a:latin typeface="Daytona Condensed" panose="020B0506030503040204" pitchFamily="34" charset="0"/>
              </a:rPr>
              <a:t>Department of Health &amp; Wellbeing, Allied Health and Community</a:t>
            </a:r>
            <a:endParaRPr lang="en-GB" sz="2800" dirty="0">
              <a:solidFill>
                <a:schemeClr val="bg1"/>
              </a:solidFill>
            </a:endParaRPr>
          </a:p>
        </p:txBody>
      </p:sp>
      <p:sp>
        <p:nvSpPr>
          <p:cNvPr id="21" name="Rectangle 20">
            <a:extLst>
              <a:ext uri="{FF2B5EF4-FFF2-40B4-BE49-F238E27FC236}">
                <a16:creationId xmlns:a16="http://schemas.microsoft.com/office/drawing/2014/main" id="{1EF7B525-0779-CE54-DF23-2D77DBF7CD3B}"/>
              </a:ext>
            </a:extLst>
          </p:cNvPr>
          <p:cNvSpPr/>
          <p:nvPr/>
        </p:nvSpPr>
        <p:spPr>
          <a:xfrm>
            <a:off x="8784193" y="11214017"/>
            <a:ext cx="11428537" cy="9588664"/>
          </a:xfrm>
          <a:prstGeom prst="rect">
            <a:avLst/>
          </a:prstGeom>
          <a:solidFill>
            <a:schemeClr val="bg1"/>
          </a:solidFill>
          <a:ln>
            <a:solidFill>
              <a:srgbClr val="6401E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1200"/>
              </a:spcBef>
              <a:spcAft>
                <a:spcPts val="600"/>
              </a:spcAft>
            </a:pPr>
            <a:endParaRPr lang="en-GB" sz="2000" dirty="0">
              <a:solidFill>
                <a:srgbClr val="002060"/>
              </a:solidFill>
              <a:latin typeface="Daytona Condensed" panose="020B0506030503040204" pitchFamily="34" charset="0"/>
            </a:endParaRPr>
          </a:p>
          <a:p>
            <a:pPr algn="just">
              <a:spcBef>
                <a:spcPts val="1200"/>
              </a:spcBef>
              <a:spcAft>
                <a:spcPts val="600"/>
              </a:spcAft>
            </a:pPr>
            <a:r>
              <a:rPr lang="en-GB" sz="2000" dirty="0">
                <a:solidFill>
                  <a:srgbClr val="002060"/>
                </a:solidFill>
                <a:latin typeface="Daytona Condensed" panose="020B0506030503040204" pitchFamily="34" charset="0"/>
              </a:rPr>
              <a:t>Subjects under the umbrella of Allied Health at the University of Worcester have class sizes typically over 100 students. Large class sizes can lead to a lack of confidence for student contributions as well as negatively impacting on academic outcomes (Kara, </a:t>
            </a:r>
            <a:r>
              <a:rPr lang="en-GB" sz="2000" dirty="0" err="1">
                <a:solidFill>
                  <a:srgbClr val="002060"/>
                </a:solidFill>
                <a:latin typeface="Daytona Condensed" panose="020B0506030503040204" pitchFamily="34" charset="0"/>
              </a:rPr>
              <a:t>Tonin</a:t>
            </a:r>
            <a:r>
              <a:rPr lang="en-GB" sz="2000" dirty="0">
                <a:solidFill>
                  <a:srgbClr val="002060"/>
                </a:solidFill>
                <a:latin typeface="Daytona Condensed" panose="020B0506030503040204" pitchFamily="34" charset="0"/>
              </a:rPr>
              <a:t>, and </a:t>
            </a:r>
            <a:r>
              <a:rPr lang="en-GB" sz="2000" dirty="0" err="1">
                <a:solidFill>
                  <a:srgbClr val="002060"/>
                </a:solidFill>
                <a:latin typeface="Daytona Condensed" panose="020B0506030503040204" pitchFamily="34" charset="0"/>
              </a:rPr>
              <a:t>Vlassopoulos</a:t>
            </a:r>
            <a:r>
              <a:rPr lang="en-GB" sz="2000" dirty="0">
                <a:solidFill>
                  <a:srgbClr val="002060"/>
                </a:solidFill>
                <a:latin typeface="Daytona Condensed" panose="020B0506030503040204" pitchFamily="34" charset="0"/>
              </a:rPr>
              <a:t>, 2021), especially for mature students (</a:t>
            </a:r>
            <a:r>
              <a:rPr lang="en-GB" sz="2000" dirty="0" err="1">
                <a:solidFill>
                  <a:srgbClr val="002060"/>
                </a:solidFill>
                <a:latin typeface="Daytona Condensed" panose="020B0506030503040204" pitchFamily="34" charset="0"/>
              </a:rPr>
              <a:t>Gregersen</a:t>
            </a:r>
            <a:r>
              <a:rPr lang="en-GB" sz="2000" dirty="0">
                <a:solidFill>
                  <a:srgbClr val="002060"/>
                </a:solidFill>
                <a:latin typeface="Daytona Condensed" panose="020B0506030503040204" pitchFamily="34" charset="0"/>
              </a:rPr>
              <a:t> and Nielsen, 2023). This is likely due to a combination of a reduced sense of community, not feeling valued in the classroom, and a limited sense of belonging (</a:t>
            </a:r>
            <a:r>
              <a:rPr lang="en-GB" sz="2000" dirty="0" err="1">
                <a:solidFill>
                  <a:srgbClr val="002060"/>
                </a:solidFill>
                <a:latin typeface="Daytona Condensed" panose="020B0506030503040204" pitchFamily="34" charset="0"/>
              </a:rPr>
              <a:t>Cuseo</a:t>
            </a:r>
            <a:r>
              <a:rPr lang="en-GB" sz="2000" dirty="0">
                <a:solidFill>
                  <a:srgbClr val="002060"/>
                </a:solidFill>
                <a:latin typeface="Daytona Condensed" panose="020B0506030503040204" pitchFamily="34" charset="0"/>
              </a:rPr>
              <a:t>, 2007, Kara, </a:t>
            </a:r>
            <a:r>
              <a:rPr lang="en-GB" sz="2000" dirty="0" err="1">
                <a:solidFill>
                  <a:srgbClr val="002060"/>
                </a:solidFill>
                <a:latin typeface="Daytona Condensed" panose="020B0506030503040204" pitchFamily="34" charset="0"/>
              </a:rPr>
              <a:t>Tonin</a:t>
            </a:r>
            <a:r>
              <a:rPr lang="en-GB" sz="2000" dirty="0">
                <a:solidFill>
                  <a:srgbClr val="002060"/>
                </a:solidFill>
                <a:latin typeface="Daytona Condensed" panose="020B0506030503040204" pitchFamily="34" charset="0"/>
              </a:rPr>
              <a:t>, and </a:t>
            </a:r>
            <a:r>
              <a:rPr lang="en-GB" sz="2000" dirty="0" err="1">
                <a:solidFill>
                  <a:srgbClr val="002060"/>
                </a:solidFill>
                <a:latin typeface="Daytona Condensed" panose="020B0506030503040204" pitchFamily="34" charset="0"/>
              </a:rPr>
              <a:t>Vlassopoulos</a:t>
            </a:r>
            <a:r>
              <a:rPr lang="en-GB" sz="2000" dirty="0">
                <a:solidFill>
                  <a:srgbClr val="002060"/>
                </a:solidFill>
                <a:latin typeface="Daytona Condensed" panose="020B0506030503040204" pitchFamily="34" charset="0"/>
              </a:rPr>
              <a:t>, 2021). These are all factors which impact the student experience (</a:t>
            </a:r>
            <a:r>
              <a:rPr lang="en-GB" sz="2000" dirty="0" err="1">
                <a:solidFill>
                  <a:srgbClr val="002060"/>
                </a:solidFill>
                <a:latin typeface="Daytona Condensed" panose="020B0506030503040204" pitchFamily="34" charset="0"/>
              </a:rPr>
              <a:t>Pedler</a:t>
            </a:r>
            <a:r>
              <a:rPr lang="en-GB" sz="2000" dirty="0">
                <a:solidFill>
                  <a:srgbClr val="002060"/>
                </a:solidFill>
                <a:latin typeface="Daytona Condensed" panose="020B0506030503040204" pitchFamily="34" charset="0"/>
              </a:rPr>
              <a:t>, Willis, and </a:t>
            </a:r>
            <a:r>
              <a:rPr lang="en-GB" sz="2000" dirty="0" err="1">
                <a:solidFill>
                  <a:srgbClr val="002060"/>
                </a:solidFill>
                <a:latin typeface="Daytona Condensed" panose="020B0506030503040204" pitchFamily="34" charset="0"/>
              </a:rPr>
              <a:t>Nieuwoudt</a:t>
            </a:r>
            <a:r>
              <a:rPr lang="en-GB" sz="2000" dirty="0">
                <a:solidFill>
                  <a:srgbClr val="002060"/>
                </a:solidFill>
                <a:latin typeface="Daytona Condensed" panose="020B0506030503040204" pitchFamily="34" charset="0"/>
              </a:rPr>
              <a:t>, 2022). The automatic name generators in Kahoot! allows students to engage anonymously, whilst being able to recognize their username on screen, improving a sense of social interaction (Ismail &amp; </a:t>
            </a:r>
            <a:r>
              <a:rPr lang="en-GB" sz="2000" dirty="0" err="1">
                <a:solidFill>
                  <a:srgbClr val="002060"/>
                </a:solidFill>
                <a:latin typeface="Daytona Condensed" panose="020B0506030503040204" pitchFamily="34" charset="0"/>
              </a:rPr>
              <a:t>Fakri</a:t>
            </a:r>
            <a:r>
              <a:rPr lang="en-GB" sz="2000" dirty="0">
                <a:solidFill>
                  <a:srgbClr val="002060"/>
                </a:solidFill>
                <a:latin typeface="Daytona Condensed" panose="020B0506030503040204" pitchFamily="34" charset="0"/>
              </a:rPr>
              <a:t>, 2017, Mahon, </a:t>
            </a:r>
            <a:r>
              <a:rPr lang="en-GB" sz="2000" dirty="0" err="1">
                <a:solidFill>
                  <a:srgbClr val="002060"/>
                </a:solidFill>
                <a:latin typeface="Daytona Condensed" panose="020B0506030503040204" pitchFamily="34" charset="0"/>
              </a:rPr>
              <a:t>Lyng</a:t>
            </a:r>
            <a:r>
              <a:rPr lang="en-GB" sz="2000" dirty="0">
                <a:solidFill>
                  <a:srgbClr val="002060"/>
                </a:solidFill>
                <a:latin typeface="Daytona Condensed" panose="020B0506030503040204" pitchFamily="34" charset="0"/>
              </a:rPr>
              <a:t>, Crotty, &amp; Farren, 2018). Recent studies have reported an increase in student perceptions of fun, motivation, and confidence across a range of disciplines (Ofori et al., 2020, </a:t>
            </a:r>
            <a:r>
              <a:rPr lang="en-GB" sz="2000" dirty="0" err="1">
                <a:solidFill>
                  <a:srgbClr val="002060"/>
                </a:solidFill>
                <a:latin typeface="Daytona Condensed" panose="020B0506030503040204" pitchFamily="34" charset="0"/>
              </a:rPr>
              <a:t>Almusharraf</a:t>
            </a:r>
            <a:r>
              <a:rPr lang="en-GB" sz="2000" dirty="0">
                <a:solidFill>
                  <a:srgbClr val="002060"/>
                </a:solidFill>
                <a:latin typeface="Daytona Condensed" panose="020B0506030503040204" pitchFamily="34" charset="0"/>
              </a:rPr>
              <a:t>, 2021, Cadet, 2023).</a:t>
            </a:r>
          </a:p>
          <a:p>
            <a:pPr algn="just">
              <a:spcBef>
                <a:spcPts val="1200"/>
              </a:spcBef>
              <a:spcAft>
                <a:spcPts val="600"/>
              </a:spcAft>
            </a:pPr>
            <a:r>
              <a:rPr lang="en-GB" sz="2000" dirty="0">
                <a:solidFill>
                  <a:srgbClr val="002060"/>
                </a:solidFill>
                <a:latin typeface="Daytona Condensed" panose="020B0506030503040204" pitchFamily="34" charset="0"/>
              </a:rPr>
              <a:t>There are a number of barriers to the effective use of Kahoot! as a learning and engagement tool in higher education that should be considered when implementing this into curriculum design. Digital poverty of the student population can lead to due to non-possession of an appropriate device to engage with the tool (Laufer et al., 2021). There is also an assumption that students have a high level of digital literacy and therefore are familiar with the use of technology, however, this is not the case for all students (Peng and Yu., 2022). These factors can lead to disengagement from those students who fall within these categories as they may not feel catered for or may feel isolated (Yousef, </a:t>
            </a:r>
            <a:r>
              <a:rPr lang="en-GB" sz="2000" dirty="0" err="1">
                <a:solidFill>
                  <a:srgbClr val="002060"/>
                </a:solidFill>
                <a:latin typeface="Daytona Condensed" panose="020B0506030503040204" pitchFamily="34" charset="0"/>
              </a:rPr>
              <a:t>Dahmani</a:t>
            </a:r>
            <a:r>
              <a:rPr lang="en-GB" sz="2000" dirty="0">
                <a:solidFill>
                  <a:srgbClr val="002060"/>
                </a:solidFill>
                <a:latin typeface="Daytona Condensed" panose="020B0506030503040204" pitchFamily="34" charset="0"/>
              </a:rPr>
              <a:t> and </a:t>
            </a:r>
            <a:r>
              <a:rPr lang="en-GB" sz="2000" dirty="0" err="1">
                <a:solidFill>
                  <a:srgbClr val="002060"/>
                </a:solidFill>
                <a:latin typeface="Daytona Condensed" panose="020B0506030503040204" pitchFamily="34" charset="0"/>
              </a:rPr>
              <a:t>Ragni</a:t>
            </a:r>
            <a:r>
              <a:rPr lang="en-GB" sz="2000" dirty="0">
                <a:solidFill>
                  <a:srgbClr val="002060"/>
                </a:solidFill>
                <a:latin typeface="Daytona Condensed" panose="020B0506030503040204" pitchFamily="34" charset="0"/>
              </a:rPr>
              <a:t>., 2022). Disengagement has also been found to be intensified by poor internet connection when trying to interact with the tool (</a:t>
            </a:r>
            <a:r>
              <a:rPr lang="en-GB" sz="2000" dirty="0" err="1">
                <a:solidFill>
                  <a:srgbClr val="002060"/>
                </a:solidFill>
                <a:latin typeface="Daytona Condensed" panose="020B0506030503040204" pitchFamily="34" charset="0"/>
              </a:rPr>
              <a:t>Bhuana</a:t>
            </a:r>
            <a:r>
              <a:rPr lang="en-GB" sz="2000" dirty="0">
                <a:solidFill>
                  <a:srgbClr val="002060"/>
                </a:solidFill>
                <a:latin typeface="Daytona Condensed" panose="020B0506030503040204" pitchFamily="34" charset="0"/>
              </a:rPr>
              <a:t>, 2022), if connection is lost, the user is removed from the game and loses all progress, which can lead to frustration. Therefore, sessions should be planned to introduce students to the technology to ensure all students feel capable of engaging in the activity, strength and reliability of internet connection needs to be established and access to digital devices needs to be provided to limit these factors. </a:t>
            </a:r>
          </a:p>
          <a:p>
            <a:pPr algn="just">
              <a:spcBef>
                <a:spcPts val="1200"/>
              </a:spcBef>
              <a:spcAft>
                <a:spcPts val="600"/>
              </a:spcAft>
            </a:pPr>
            <a:r>
              <a:rPr lang="en-GB" sz="2000" dirty="0">
                <a:solidFill>
                  <a:srgbClr val="002060"/>
                </a:solidFill>
                <a:latin typeface="Daytona Condensed" panose="020B0506030503040204" pitchFamily="34" charset="0"/>
              </a:rPr>
              <a:t>Another barrier that emerged from literature was the potential loss of interest as the novelty of the tool decreases and the effectiveness reduces (Lin and Tsai, 2016). The new digital generation of students is known for losing interest quickly as technology rapidly advances (Bennett, </a:t>
            </a:r>
            <a:r>
              <a:rPr lang="en-GB" sz="2000" dirty="0" err="1">
                <a:solidFill>
                  <a:srgbClr val="002060"/>
                </a:solidFill>
                <a:latin typeface="Daytona Condensed" panose="020B0506030503040204" pitchFamily="34" charset="0"/>
              </a:rPr>
              <a:t>Maton</a:t>
            </a:r>
            <a:r>
              <a:rPr lang="en-GB" sz="2000" dirty="0">
                <a:solidFill>
                  <a:srgbClr val="002060"/>
                </a:solidFill>
                <a:latin typeface="Daytona Condensed" panose="020B0506030503040204" pitchFamily="34" charset="0"/>
              </a:rPr>
              <a:t> and </a:t>
            </a:r>
            <a:r>
              <a:rPr lang="en-GB" sz="2000" dirty="0" err="1">
                <a:solidFill>
                  <a:srgbClr val="002060"/>
                </a:solidFill>
                <a:latin typeface="Daytona Condensed" panose="020B0506030503040204" pitchFamily="34" charset="0"/>
              </a:rPr>
              <a:t>Kervin</a:t>
            </a:r>
            <a:r>
              <a:rPr lang="en-GB" sz="2000" dirty="0">
                <a:solidFill>
                  <a:srgbClr val="002060"/>
                </a:solidFill>
                <a:latin typeface="Daytona Condensed" panose="020B0506030503040204" pitchFamily="34" charset="0"/>
              </a:rPr>
              <a:t>, 2008, Trinidad, 2020). However, research suggests that gamification tools, such as Kahoot! can counter this creeping boredom (Wang, 2015, Prieto-Andreu, Gomez-</a:t>
            </a:r>
            <a:r>
              <a:rPr lang="en-GB" sz="2000" dirty="0" err="1">
                <a:solidFill>
                  <a:srgbClr val="002060"/>
                </a:solidFill>
                <a:latin typeface="Daytona Condensed" panose="020B0506030503040204" pitchFamily="34" charset="0"/>
              </a:rPr>
              <a:t>Escalonilla</a:t>
            </a:r>
            <a:r>
              <a:rPr lang="en-GB" sz="2000" dirty="0">
                <a:solidFill>
                  <a:srgbClr val="002060"/>
                </a:solidFill>
                <a:latin typeface="Daytona Condensed" panose="020B0506030503040204" pitchFamily="34" charset="0"/>
              </a:rPr>
              <a:t>-Torrijos and Said-Hung, 2022) and that these tools should be embraced to improve engagement and motivation within the classroom setting (Marais and Gonçalves, 2020, </a:t>
            </a:r>
            <a:r>
              <a:rPr lang="en-GB" sz="2000" dirty="0" err="1">
                <a:solidFill>
                  <a:srgbClr val="002060"/>
                </a:solidFill>
                <a:latin typeface="Daytona Condensed" panose="020B0506030503040204" pitchFamily="34" charset="0"/>
              </a:rPr>
              <a:t>Pathoni</a:t>
            </a:r>
            <a:r>
              <a:rPr lang="en-GB" sz="2000" dirty="0">
                <a:solidFill>
                  <a:srgbClr val="002060"/>
                </a:solidFill>
                <a:latin typeface="Daytona Condensed" panose="020B0506030503040204" pitchFamily="34" charset="0"/>
              </a:rPr>
              <a:t> et al., 2023).</a:t>
            </a:r>
          </a:p>
          <a:p>
            <a:pPr algn="just">
              <a:spcBef>
                <a:spcPts val="1200"/>
              </a:spcBef>
              <a:spcAft>
                <a:spcPts val="600"/>
              </a:spcAft>
            </a:pPr>
            <a:endParaRPr lang="en-GB" sz="2000" dirty="0">
              <a:solidFill>
                <a:srgbClr val="002060"/>
              </a:solidFill>
              <a:latin typeface="Daytona Condensed" panose="020B0506030503040204" pitchFamily="34" charset="0"/>
            </a:endParaRPr>
          </a:p>
        </p:txBody>
      </p:sp>
      <p:sp>
        <p:nvSpPr>
          <p:cNvPr id="23" name="Rectangle 22">
            <a:extLst>
              <a:ext uri="{FF2B5EF4-FFF2-40B4-BE49-F238E27FC236}">
                <a16:creationId xmlns:a16="http://schemas.microsoft.com/office/drawing/2014/main" id="{2A9D06A1-0C1A-8F0D-955E-094488E6EEF1}"/>
              </a:ext>
            </a:extLst>
          </p:cNvPr>
          <p:cNvSpPr/>
          <p:nvPr/>
        </p:nvSpPr>
        <p:spPr>
          <a:xfrm>
            <a:off x="8784194" y="10716509"/>
            <a:ext cx="6823796" cy="9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Daytona Condensed" panose="020B0506030503040204" pitchFamily="34" charset="0"/>
              </a:rPr>
              <a:t>Student perspectives &amp; barriers</a:t>
            </a:r>
          </a:p>
        </p:txBody>
      </p:sp>
      <p:sp>
        <p:nvSpPr>
          <p:cNvPr id="24" name="Rectangle 23">
            <a:extLst>
              <a:ext uri="{FF2B5EF4-FFF2-40B4-BE49-F238E27FC236}">
                <a16:creationId xmlns:a16="http://schemas.microsoft.com/office/drawing/2014/main" id="{98478A65-24AA-C6A0-AEFB-96043EF22EF4}"/>
              </a:ext>
            </a:extLst>
          </p:cNvPr>
          <p:cNvSpPr/>
          <p:nvPr/>
        </p:nvSpPr>
        <p:spPr>
          <a:xfrm>
            <a:off x="1175657" y="11177023"/>
            <a:ext cx="7184572" cy="14208176"/>
          </a:xfrm>
          <a:prstGeom prst="rect">
            <a:avLst/>
          </a:prstGeom>
          <a:solidFill>
            <a:schemeClr val="bg1"/>
          </a:solidFill>
          <a:ln>
            <a:solidFill>
              <a:srgbClr val="6401E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1200"/>
              </a:spcBef>
              <a:spcAft>
                <a:spcPts val="600"/>
              </a:spcAft>
            </a:pPr>
            <a:endParaRPr lang="en-GB" sz="2000" dirty="0">
              <a:solidFill>
                <a:srgbClr val="002060"/>
              </a:solidFill>
              <a:latin typeface="Daytona Condensed" panose="020B0506030503040204" pitchFamily="34" charset="0"/>
            </a:endParaRPr>
          </a:p>
          <a:p>
            <a:pPr algn="just">
              <a:spcBef>
                <a:spcPts val="1200"/>
              </a:spcBef>
              <a:spcAft>
                <a:spcPts val="600"/>
              </a:spcAft>
            </a:pPr>
            <a:r>
              <a:rPr lang="en-GB" sz="2000" dirty="0">
                <a:solidFill>
                  <a:srgbClr val="002060"/>
                </a:solidFill>
                <a:latin typeface="Daytona Condensed" panose="020B0506030503040204" pitchFamily="34" charset="0"/>
              </a:rPr>
              <a:t>From the perspective of the educator, Kahoot! provides data for teaching staff to review the areas which students were most capable in and those in which they found difficult; this can inform future teaching sessions to ensure that the module evolves in line with the needs of the students (Wang &amp; Tahir, 2020). This has been shown to improve student engagement when they feel that the content is being adapted to their specific needs and not provided as a ‘one size fits all’ approach (Review by Liu et al., 2017). Freitas et al., (2020), found that engaging students in the preparation of the Kahoot! questions provided an additional increase in student engagement with the taught content and positively impacted the relationship between students and staff. Providing discussion and dialogue around the student answers after each question can provide an additional learning and engaging opportunity which has been shown to further increase student engagement and academic achievement (</a:t>
            </a:r>
            <a:r>
              <a:rPr lang="en-GB" sz="2000" dirty="0" err="1">
                <a:solidFill>
                  <a:srgbClr val="002060"/>
                </a:solidFill>
                <a:latin typeface="Daytona Condensed" panose="020B0506030503040204" pitchFamily="34" charset="0"/>
              </a:rPr>
              <a:t>Licorish</a:t>
            </a:r>
            <a:r>
              <a:rPr lang="en-GB" sz="2000" dirty="0">
                <a:solidFill>
                  <a:srgbClr val="002060"/>
                </a:solidFill>
                <a:latin typeface="Daytona Condensed" panose="020B0506030503040204" pitchFamily="34" charset="0"/>
              </a:rPr>
              <a:t>, et al., 2018, </a:t>
            </a:r>
            <a:r>
              <a:rPr lang="en-GB" sz="2000" dirty="0" err="1">
                <a:solidFill>
                  <a:srgbClr val="002060"/>
                </a:solidFill>
                <a:latin typeface="Daytona Condensed" panose="020B0506030503040204" pitchFamily="34" charset="0"/>
              </a:rPr>
              <a:t>Resmayani</a:t>
            </a:r>
            <a:r>
              <a:rPr lang="en-GB" sz="2000" dirty="0">
                <a:solidFill>
                  <a:srgbClr val="002060"/>
                </a:solidFill>
                <a:latin typeface="Daytona Condensed" panose="020B0506030503040204" pitchFamily="34" charset="0"/>
              </a:rPr>
              <a:t> and Putra, 2020). This has been shown to be effective, even when teaching takes place in a traditional teaching environment (</a:t>
            </a:r>
            <a:r>
              <a:rPr lang="en-GB" sz="2000" dirty="0" err="1">
                <a:solidFill>
                  <a:srgbClr val="002060"/>
                </a:solidFill>
                <a:latin typeface="Daytona Condensed" panose="020B0506030503040204" pitchFamily="34" charset="0"/>
              </a:rPr>
              <a:t>Holbrey</a:t>
            </a:r>
            <a:r>
              <a:rPr lang="en-GB" sz="2000" dirty="0">
                <a:solidFill>
                  <a:srgbClr val="002060"/>
                </a:solidFill>
                <a:latin typeface="Daytona Condensed" panose="020B0506030503040204" pitchFamily="34" charset="0"/>
              </a:rPr>
              <a:t>, 2020). Freitas et al., (2020) reported that 30% of the students found the speed-response of Kahoot! a frustrating element of the game which can lead to demotivation for some. This is in contrast to feedback from current University of Worcester students that are studying for professional healthcare courses. They reported the timed aspect of Kahoot! quizzes helped them to develop quick thinking and decision-making skills which are essential to their future role in healthcare. This finding is in alignment with those reported by </a:t>
            </a:r>
            <a:r>
              <a:rPr lang="en-GB" sz="2000" dirty="0" err="1">
                <a:solidFill>
                  <a:srgbClr val="002060"/>
                </a:solidFill>
                <a:latin typeface="Daytona Condensed" panose="020B0506030503040204" pitchFamily="34" charset="0"/>
              </a:rPr>
              <a:t>Licorish</a:t>
            </a:r>
            <a:r>
              <a:rPr lang="en-GB" sz="2000" dirty="0">
                <a:solidFill>
                  <a:srgbClr val="002060"/>
                </a:solidFill>
                <a:latin typeface="Daytona Condensed" panose="020B0506030503040204" pitchFamily="34" charset="0"/>
              </a:rPr>
              <a:t> et al. (2018), however, it is important to note that not all students are able to process information and respond in a timely manner (Manning and </a:t>
            </a:r>
            <a:r>
              <a:rPr lang="en-GB" sz="2000" dirty="0" err="1">
                <a:solidFill>
                  <a:srgbClr val="002060"/>
                </a:solidFill>
                <a:latin typeface="Daytona Condensed" panose="020B0506030503040204" pitchFamily="34" charset="0"/>
              </a:rPr>
              <a:t>Scerif</a:t>
            </a:r>
            <a:r>
              <a:rPr lang="en-GB" sz="2000" dirty="0">
                <a:solidFill>
                  <a:srgbClr val="002060"/>
                </a:solidFill>
                <a:latin typeface="Daytona Condensed" panose="020B0506030503040204" pitchFamily="34" charset="0"/>
              </a:rPr>
              <a:t>, 2023). </a:t>
            </a:r>
          </a:p>
          <a:p>
            <a:pPr algn="just">
              <a:spcBef>
                <a:spcPts val="1200"/>
              </a:spcBef>
              <a:spcAft>
                <a:spcPts val="600"/>
              </a:spcAft>
            </a:pPr>
            <a:r>
              <a:rPr lang="en-GB" sz="2000" dirty="0">
                <a:solidFill>
                  <a:srgbClr val="002060"/>
                </a:solidFill>
                <a:latin typeface="Daytona Condensed" panose="020B0506030503040204" pitchFamily="34" charset="0"/>
              </a:rPr>
              <a:t>Effective use of Kahoot! can be limited if the teaching staff do not see value in the tool. This can lead to misuse and failure to improve engagement and student experience (</a:t>
            </a:r>
            <a:r>
              <a:rPr lang="en-GB" sz="2000" dirty="0" err="1">
                <a:solidFill>
                  <a:srgbClr val="002060"/>
                </a:solidFill>
                <a:latin typeface="Daytona Condensed" panose="020B0506030503040204" pitchFamily="34" charset="0"/>
              </a:rPr>
              <a:t>Štemberger</a:t>
            </a:r>
            <a:r>
              <a:rPr lang="en-GB" sz="2000" dirty="0">
                <a:solidFill>
                  <a:srgbClr val="002060"/>
                </a:solidFill>
                <a:latin typeface="Daytona Condensed" panose="020B0506030503040204" pitchFamily="34" charset="0"/>
              </a:rPr>
              <a:t> and Konrad., 2021). A survey completed in 2018 reported that fewer than 40% of academics across the EU felt ready to use digital tools in their teaching practice (Thompson and Hillman, 2019). The COVID-19 pandemic forced the academic population to utilize technology teaching methods out of necessity, often with little support or training which has impacted university staff mental health (</a:t>
            </a:r>
            <a:r>
              <a:rPr lang="en-GB" sz="2000" dirty="0" err="1">
                <a:solidFill>
                  <a:srgbClr val="002060"/>
                </a:solidFill>
                <a:latin typeface="Daytona Condensed" panose="020B0506030503040204" pitchFamily="34" charset="0"/>
              </a:rPr>
              <a:t>Carr</a:t>
            </a:r>
            <a:r>
              <a:rPr lang="en-GB" sz="2000" dirty="0">
                <a:solidFill>
                  <a:srgbClr val="002060"/>
                </a:solidFill>
                <a:latin typeface="Daytona Condensed" panose="020B0506030503040204" pitchFamily="34" charset="0"/>
              </a:rPr>
              <a:t> et al., 2022). This may have left some with a negative association with digital tools and technology. However, more recently it has been reported that improvements in digital competencies of teaching staff in higher education is leading towards a greater use of digital tools in the virtual and physical classrooms (</a:t>
            </a:r>
            <a:r>
              <a:rPr lang="en-GB" sz="2000" dirty="0" err="1">
                <a:solidFill>
                  <a:srgbClr val="002060"/>
                </a:solidFill>
                <a:latin typeface="Daytona Condensed" panose="020B0506030503040204" pitchFamily="34" charset="0"/>
              </a:rPr>
              <a:t>Núñez</a:t>
            </a:r>
            <a:r>
              <a:rPr lang="en-GB" sz="2000" dirty="0">
                <a:solidFill>
                  <a:srgbClr val="002060"/>
                </a:solidFill>
                <a:latin typeface="Daytona Condensed" panose="020B0506030503040204" pitchFamily="34" charset="0"/>
              </a:rPr>
              <a:t>-Canal, de </a:t>
            </a:r>
            <a:r>
              <a:rPr lang="en-GB" sz="2000" dirty="0" err="1">
                <a:solidFill>
                  <a:srgbClr val="002060"/>
                </a:solidFill>
                <a:latin typeface="Daytona Condensed" panose="020B0506030503040204" pitchFamily="34" charset="0"/>
              </a:rPr>
              <a:t>Obesso</a:t>
            </a:r>
            <a:r>
              <a:rPr lang="en-GB" sz="2000" dirty="0">
                <a:solidFill>
                  <a:srgbClr val="002060"/>
                </a:solidFill>
                <a:latin typeface="Daytona Condensed" panose="020B0506030503040204" pitchFamily="34" charset="0"/>
              </a:rPr>
              <a:t>, and Pérez-Rivero, 2022). Providing adequate time and resources to train teaching staff on the effective use of Kahoot! in the classroom can limit these impacts.</a:t>
            </a:r>
          </a:p>
        </p:txBody>
      </p:sp>
      <p:grpSp>
        <p:nvGrpSpPr>
          <p:cNvPr id="31" name="Group 30">
            <a:extLst>
              <a:ext uri="{FF2B5EF4-FFF2-40B4-BE49-F238E27FC236}">
                <a16:creationId xmlns:a16="http://schemas.microsoft.com/office/drawing/2014/main" id="{11625F32-54D1-53D7-D2D5-B7B21C84E81B}"/>
              </a:ext>
            </a:extLst>
          </p:cNvPr>
          <p:cNvGrpSpPr/>
          <p:nvPr/>
        </p:nvGrpSpPr>
        <p:grpSpPr>
          <a:xfrm rot="1563081">
            <a:off x="-641763" y="6379338"/>
            <a:ext cx="4887770" cy="3502486"/>
            <a:chOff x="-1160597" y="1287368"/>
            <a:chExt cx="4887770" cy="3502486"/>
          </a:xfrm>
        </p:grpSpPr>
        <p:sp>
          <p:nvSpPr>
            <p:cNvPr id="32" name="Freeform 15">
              <a:extLst>
                <a:ext uri="{FF2B5EF4-FFF2-40B4-BE49-F238E27FC236}">
                  <a16:creationId xmlns:a16="http://schemas.microsoft.com/office/drawing/2014/main" id="{2FA0E6D3-7153-CEB7-608F-FEE8FE4E5FBE}"/>
                </a:ext>
              </a:extLst>
            </p:cNvPr>
            <p:cNvSpPr>
              <a:spLocks/>
            </p:cNvSpPr>
            <p:nvPr/>
          </p:nvSpPr>
          <p:spPr bwMode="auto">
            <a:xfrm>
              <a:off x="2191728" y="1848131"/>
              <a:ext cx="1501797" cy="1105255"/>
            </a:xfrm>
            <a:custGeom>
              <a:avLst/>
              <a:gdLst>
                <a:gd name="T0" fmla="*/ 7 w 283"/>
                <a:gd name="T1" fmla="*/ 195 h 208"/>
                <a:gd name="T2" fmla="*/ 7 w 283"/>
                <a:gd name="T3" fmla="*/ 195 h 208"/>
                <a:gd name="T4" fmla="*/ 13 w 283"/>
                <a:gd name="T5" fmla="*/ 164 h 208"/>
                <a:gd name="T6" fmla="*/ 246 w 283"/>
                <a:gd name="T7" fmla="*/ 7 h 208"/>
                <a:gd name="T8" fmla="*/ 277 w 283"/>
                <a:gd name="T9" fmla="*/ 13 h 208"/>
                <a:gd name="T10" fmla="*/ 277 w 283"/>
                <a:gd name="T11" fmla="*/ 13 h 208"/>
                <a:gd name="T12" fmla="*/ 271 w 283"/>
                <a:gd name="T13" fmla="*/ 43 h 208"/>
                <a:gd name="T14" fmla="*/ 37 w 283"/>
                <a:gd name="T15" fmla="*/ 201 h 208"/>
                <a:gd name="T16" fmla="*/ 7 w 283"/>
                <a:gd name="T17"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08">
                  <a:moveTo>
                    <a:pt x="7" y="195"/>
                  </a:moveTo>
                  <a:cubicBezTo>
                    <a:pt x="7" y="195"/>
                    <a:pt x="7" y="195"/>
                    <a:pt x="7" y="195"/>
                  </a:cubicBezTo>
                  <a:cubicBezTo>
                    <a:pt x="0" y="185"/>
                    <a:pt x="2" y="171"/>
                    <a:pt x="13" y="164"/>
                  </a:cubicBezTo>
                  <a:cubicBezTo>
                    <a:pt x="246" y="7"/>
                    <a:pt x="246" y="7"/>
                    <a:pt x="246" y="7"/>
                  </a:cubicBezTo>
                  <a:cubicBezTo>
                    <a:pt x="256" y="0"/>
                    <a:pt x="270" y="2"/>
                    <a:pt x="277" y="13"/>
                  </a:cubicBezTo>
                  <a:cubicBezTo>
                    <a:pt x="277" y="13"/>
                    <a:pt x="277" y="13"/>
                    <a:pt x="277" y="13"/>
                  </a:cubicBezTo>
                  <a:cubicBezTo>
                    <a:pt x="283" y="23"/>
                    <a:pt x="281" y="36"/>
                    <a:pt x="271" y="43"/>
                  </a:cubicBezTo>
                  <a:cubicBezTo>
                    <a:pt x="37" y="201"/>
                    <a:pt x="37" y="201"/>
                    <a:pt x="37" y="201"/>
                  </a:cubicBezTo>
                  <a:cubicBezTo>
                    <a:pt x="27" y="208"/>
                    <a:pt x="13" y="205"/>
                    <a:pt x="7" y="195"/>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6">
              <a:extLst>
                <a:ext uri="{FF2B5EF4-FFF2-40B4-BE49-F238E27FC236}">
                  <a16:creationId xmlns:a16="http://schemas.microsoft.com/office/drawing/2014/main" id="{DD3A2806-EC28-9A4C-5EEA-BD44360300B8}"/>
                </a:ext>
              </a:extLst>
            </p:cNvPr>
            <p:cNvSpPr>
              <a:spLocks/>
            </p:cNvSpPr>
            <p:nvPr/>
          </p:nvSpPr>
          <p:spPr bwMode="auto">
            <a:xfrm>
              <a:off x="1643319" y="2840892"/>
              <a:ext cx="666528" cy="877455"/>
            </a:xfrm>
            <a:custGeom>
              <a:avLst/>
              <a:gdLst>
                <a:gd name="T0" fmla="*/ 94 w 237"/>
                <a:gd name="T1" fmla="*/ 312 h 312"/>
                <a:gd name="T2" fmla="*/ 0 w 237"/>
                <a:gd name="T3" fmla="*/ 53 h 312"/>
                <a:gd name="T4" fmla="*/ 145 w 237"/>
                <a:gd name="T5" fmla="*/ 0 h 312"/>
                <a:gd name="T6" fmla="*/ 237 w 237"/>
                <a:gd name="T7" fmla="*/ 261 h 312"/>
                <a:gd name="T8" fmla="*/ 94 w 237"/>
                <a:gd name="T9" fmla="*/ 312 h 312"/>
              </a:gdLst>
              <a:ahLst/>
              <a:cxnLst>
                <a:cxn ang="0">
                  <a:pos x="T0" y="T1"/>
                </a:cxn>
                <a:cxn ang="0">
                  <a:pos x="T2" y="T3"/>
                </a:cxn>
                <a:cxn ang="0">
                  <a:pos x="T4" y="T5"/>
                </a:cxn>
                <a:cxn ang="0">
                  <a:pos x="T6" y="T7"/>
                </a:cxn>
                <a:cxn ang="0">
                  <a:pos x="T8" y="T9"/>
                </a:cxn>
              </a:cxnLst>
              <a:rect l="0" t="0" r="r" b="b"/>
              <a:pathLst>
                <a:path w="237" h="312">
                  <a:moveTo>
                    <a:pt x="94" y="312"/>
                  </a:moveTo>
                  <a:lnTo>
                    <a:pt x="0" y="53"/>
                  </a:lnTo>
                  <a:lnTo>
                    <a:pt x="145" y="0"/>
                  </a:lnTo>
                  <a:lnTo>
                    <a:pt x="237" y="261"/>
                  </a:lnTo>
                  <a:lnTo>
                    <a:pt x="94" y="312"/>
                  </a:ln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7">
              <a:extLst>
                <a:ext uri="{FF2B5EF4-FFF2-40B4-BE49-F238E27FC236}">
                  <a16:creationId xmlns:a16="http://schemas.microsoft.com/office/drawing/2014/main" id="{39FF814E-E2B8-4713-1C31-278D84007935}"/>
                </a:ext>
              </a:extLst>
            </p:cNvPr>
            <p:cNvSpPr>
              <a:spLocks/>
            </p:cNvSpPr>
            <p:nvPr/>
          </p:nvSpPr>
          <p:spPr bwMode="auto">
            <a:xfrm>
              <a:off x="1578635" y="2874640"/>
              <a:ext cx="520285" cy="891516"/>
            </a:xfrm>
            <a:custGeom>
              <a:avLst/>
              <a:gdLst>
                <a:gd name="T0" fmla="*/ 102 w 185"/>
                <a:gd name="T1" fmla="*/ 317 h 317"/>
                <a:gd name="T2" fmla="*/ 0 w 185"/>
                <a:gd name="T3" fmla="*/ 28 h 317"/>
                <a:gd name="T4" fmla="*/ 81 w 185"/>
                <a:gd name="T5" fmla="*/ 0 h 317"/>
                <a:gd name="T6" fmla="*/ 185 w 185"/>
                <a:gd name="T7" fmla="*/ 286 h 317"/>
                <a:gd name="T8" fmla="*/ 102 w 185"/>
                <a:gd name="T9" fmla="*/ 317 h 317"/>
              </a:gdLst>
              <a:ahLst/>
              <a:cxnLst>
                <a:cxn ang="0">
                  <a:pos x="T0" y="T1"/>
                </a:cxn>
                <a:cxn ang="0">
                  <a:pos x="T2" y="T3"/>
                </a:cxn>
                <a:cxn ang="0">
                  <a:pos x="T4" y="T5"/>
                </a:cxn>
                <a:cxn ang="0">
                  <a:pos x="T6" y="T7"/>
                </a:cxn>
                <a:cxn ang="0">
                  <a:pos x="T8" y="T9"/>
                </a:cxn>
              </a:cxnLst>
              <a:rect l="0" t="0" r="r" b="b"/>
              <a:pathLst>
                <a:path w="185" h="317">
                  <a:moveTo>
                    <a:pt x="102" y="317"/>
                  </a:moveTo>
                  <a:lnTo>
                    <a:pt x="0" y="28"/>
                  </a:lnTo>
                  <a:lnTo>
                    <a:pt x="81" y="0"/>
                  </a:lnTo>
                  <a:lnTo>
                    <a:pt x="185" y="286"/>
                  </a:lnTo>
                  <a:lnTo>
                    <a:pt x="102" y="317"/>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8">
              <a:extLst>
                <a:ext uri="{FF2B5EF4-FFF2-40B4-BE49-F238E27FC236}">
                  <a16:creationId xmlns:a16="http://schemas.microsoft.com/office/drawing/2014/main" id="{33877E6E-4679-EB22-0A6A-F9A9CD41DBF4}"/>
                </a:ext>
              </a:extLst>
            </p:cNvPr>
            <p:cNvSpPr>
              <a:spLocks/>
            </p:cNvSpPr>
            <p:nvPr/>
          </p:nvSpPr>
          <p:spPr bwMode="auto">
            <a:xfrm>
              <a:off x="-1160597" y="2863391"/>
              <a:ext cx="3169522" cy="1926463"/>
            </a:xfrm>
            <a:custGeom>
              <a:avLst/>
              <a:gdLst>
                <a:gd name="T0" fmla="*/ 113 w 1127"/>
                <a:gd name="T1" fmla="*/ 685 h 685"/>
                <a:gd name="T2" fmla="*/ 0 w 1127"/>
                <a:gd name="T3" fmla="*/ 364 h 685"/>
                <a:gd name="T4" fmla="*/ 1012 w 1127"/>
                <a:gd name="T5" fmla="*/ 0 h 685"/>
                <a:gd name="T6" fmla="*/ 1127 w 1127"/>
                <a:gd name="T7" fmla="*/ 321 h 685"/>
                <a:gd name="T8" fmla="*/ 113 w 1127"/>
                <a:gd name="T9" fmla="*/ 685 h 685"/>
              </a:gdLst>
              <a:ahLst/>
              <a:cxnLst>
                <a:cxn ang="0">
                  <a:pos x="T0" y="T1"/>
                </a:cxn>
                <a:cxn ang="0">
                  <a:pos x="T2" y="T3"/>
                </a:cxn>
                <a:cxn ang="0">
                  <a:pos x="T4" y="T5"/>
                </a:cxn>
                <a:cxn ang="0">
                  <a:pos x="T6" y="T7"/>
                </a:cxn>
                <a:cxn ang="0">
                  <a:pos x="T8" y="T9"/>
                </a:cxn>
              </a:cxnLst>
              <a:rect l="0" t="0" r="r" b="b"/>
              <a:pathLst>
                <a:path w="1127" h="685">
                  <a:moveTo>
                    <a:pt x="113" y="685"/>
                  </a:moveTo>
                  <a:lnTo>
                    <a:pt x="0" y="364"/>
                  </a:lnTo>
                  <a:lnTo>
                    <a:pt x="1012" y="0"/>
                  </a:lnTo>
                  <a:lnTo>
                    <a:pt x="1127" y="321"/>
                  </a:lnTo>
                  <a:lnTo>
                    <a:pt x="113" y="685"/>
                  </a:lnTo>
                  <a:close/>
                </a:path>
              </a:pathLst>
            </a:custGeom>
            <a:solidFill>
              <a:srgbClr val="3DB6B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9">
              <a:extLst>
                <a:ext uri="{FF2B5EF4-FFF2-40B4-BE49-F238E27FC236}">
                  <a16:creationId xmlns:a16="http://schemas.microsoft.com/office/drawing/2014/main" id="{BEED073A-5FCF-6799-0972-DEF174B90B7E}"/>
                </a:ext>
              </a:extLst>
            </p:cNvPr>
            <p:cNvSpPr>
              <a:spLocks/>
            </p:cNvSpPr>
            <p:nvPr/>
          </p:nvSpPr>
          <p:spPr bwMode="auto">
            <a:xfrm>
              <a:off x="2011738" y="2014060"/>
              <a:ext cx="1119317" cy="1650852"/>
            </a:xfrm>
            <a:custGeom>
              <a:avLst/>
              <a:gdLst>
                <a:gd name="T0" fmla="*/ 203 w 211"/>
                <a:gd name="T1" fmla="*/ 217 h 311"/>
                <a:gd name="T2" fmla="*/ 176 w 211"/>
                <a:gd name="T3" fmla="*/ 132 h 311"/>
                <a:gd name="T4" fmla="*/ 114 w 211"/>
                <a:gd name="T5" fmla="*/ 101 h 311"/>
                <a:gd name="T6" fmla="*/ 64 w 211"/>
                <a:gd name="T7" fmla="*/ 117 h 311"/>
                <a:gd name="T8" fmla="*/ 63 w 211"/>
                <a:gd name="T9" fmla="*/ 26 h 311"/>
                <a:gd name="T10" fmla="*/ 38 w 211"/>
                <a:gd name="T11" fmla="*/ 0 h 311"/>
                <a:gd name="T12" fmla="*/ 38 w 211"/>
                <a:gd name="T13" fmla="*/ 0 h 311"/>
                <a:gd name="T14" fmla="*/ 13 w 211"/>
                <a:gd name="T15" fmla="*/ 25 h 311"/>
                <a:gd name="T16" fmla="*/ 12 w 211"/>
                <a:gd name="T17" fmla="*/ 136 h 311"/>
                <a:gd name="T18" fmla="*/ 6 w 211"/>
                <a:gd name="T19" fmla="*/ 187 h 311"/>
                <a:gd name="T20" fmla="*/ 33 w 211"/>
                <a:gd name="T21" fmla="*/ 271 h 311"/>
                <a:gd name="T22" fmla="*/ 94 w 211"/>
                <a:gd name="T23" fmla="*/ 303 h 311"/>
                <a:gd name="T24" fmla="*/ 171 w 211"/>
                <a:gd name="T25" fmla="*/ 278 h 311"/>
                <a:gd name="T26" fmla="*/ 203 w 211"/>
                <a:gd name="T27" fmla="*/ 21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11">
                  <a:moveTo>
                    <a:pt x="203" y="217"/>
                  </a:moveTo>
                  <a:cubicBezTo>
                    <a:pt x="176" y="132"/>
                    <a:pt x="176" y="132"/>
                    <a:pt x="176" y="132"/>
                  </a:cubicBezTo>
                  <a:cubicBezTo>
                    <a:pt x="168" y="107"/>
                    <a:pt x="140" y="93"/>
                    <a:pt x="114" y="101"/>
                  </a:cubicBezTo>
                  <a:cubicBezTo>
                    <a:pt x="64" y="117"/>
                    <a:pt x="64" y="117"/>
                    <a:pt x="64" y="117"/>
                  </a:cubicBezTo>
                  <a:cubicBezTo>
                    <a:pt x="63" y="26"/>
                    <a:pt x="63" y="26"/>
                    <a:pt x="63" y="26"/>
                  </a:cubicBezTo>
                  <a:cubicBezTo>
                    <a:pt x="63" y="12"/>
                    <a:pt x="51" y="0"/>
                    <a:pt x="38" y="0"/>
                  </a:cubicBezTo>
                  <a:cubicBezTo>
                    <a:pt x="38" y="0"/>
                    <a:pt x="38" y="0"/>
                    <a:pt x="38" y="0"/>
                  </a:cubicBezTo>
                  <a:cubicBezTo>
                    <a:pt x="24" y="0"/>
                    <a:pt x="13" y="11"/>
                    <a:pt x="13" y="25"/>
                  </a:cubicBezTo>
                  <a:cubicBezTo>
                    <a:pt x="13" y="25"/>
                    <a:pt x="21" y="109"/>
                    <a:pt x="12" y="136"/>
                  </a:cubicBezTo>
                  <a:cubicBezTo>
                    <a:pt x="6" y="151"/>
                    <a:pt x="0" y="171"/>
                    <a:pt x="6" y="187"/>
                  </a:cubicBezTo>
                  <a:cubicBezTo>
                    <a:pt x="33" y="271"/>
                    <a:pt x="33" y="271"/>
                    <a:pt x="33" y="271"/>
                  </a:cubicBezTo>
                  <a:cubicBezTo>
                    <a:pt x="41" y="297"/>
                    <a:pt x="69" y="311"/>
                    <a:pt x="94" y="303"/>
                  </a:cubicBezTo>
                  <a:cubicBezTo>
                    <a:pt x="171" y="278"/>
                    <a:pt x="171" y="278"/>
                    <a:pt x="171" y="278"/>
                  </a:cubicBezTo>
                  <a:cubicBezTo>
                    <a:pt x="197" y="270"/>
                    <a:pt x="211" y="242"/>
                    <a:pt x="203" y="217"/>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0">
              <a:extLst>
                <a:ext uri="{FF2B5EF4-FFF2-40B4-BE49-F238E27FC236}">
                  <a16:creationId xmlns:a16="http://schemas.microsoft.com/office/drawing/2014/main" id="{A629558F-1D0F-13B4-07A6-6F3DF32524A6}"/>
                </a:ext>
              </a:extLst>
            </p:cNvPr>
            <p:cNvSpPr>
              <a:spLocks/>
            </p:cNvSpPr>
            <p:nvPr/>
          </p:nvSpPr>
          <p:spPr bwMode="auto">
            <a:xfrm>
              <a:off x="2082046" y="2039371"/>
              <a:ext cx="126556" cy="233425"/>
            </a:xfrm>
            <a:custGeom>
              <a:avLst/>
              <a:gdLst>
                <a:gd name="T0" fmla="*/ 24 w 24"/>
                <a:gd name="T1" fmla="*/ 22 h 44"/>
                <a:gd name="T2" fmla="*/ 10 w 24"/>
                <a:gd name="T3" fmla="*/ 0 h 44"/>
                <a:gd name="T4" fmla="*/ 0 w 24"/>
                <a:gd name="T5" fmla="*/ 20 h 44"/>
                <a:gd name="T6" fmla="*/ 2 w 24"/>
                <a:gd name="T7" fmla="*/ 43 h 44"/>
                <a:gd name="T8" fmla="*/ 5 w 24"/>
                <a:gd name="T9" fmla="*/ 44 h 44"/>
                <a:gd name="T10" fmla="*/ 24 w 24"/>
                <a:gd name="T11" fmla="*/ 22 h 44"/>
              </a:gdLst>
              <a:ahLst/>
              <a:cxnLst>
                <a:cxn ang="0">
                  <a:pos x="T0" y="T1"/>
                </a:cxn>
                <a:cxn ang="0">
                  <a:pos x="T2" y="T3"/>
                </a:cxn>
                <a:cxn ang="0">
                  <a:pos x="T4" y="T5"/>
                </a:cxn>
                <a:cxn ang="0">
                  <a:pos x="T6" y="T7"/>
                </a:cxn>
                <a:cxn ang="0">
                  <a:pos x="T8" y="T9"/>
                </a:cxn>
                <a:cxn ang="0">
                  <a:pos x="T10" y="T11"/>
                </a:cxn>
              </a:cxnLst>
              <a:rect l="0" t="0" r="r" b="b"/>
              <a:pathLst>
                <a:path w="24" h="44">
                  <a:moveTo>
                    <a:pt x="24" y="22"/>
                  </a:moveTo>
                  <a:cubicBezTo>
                    <a:pt x="24" y="11"/>
                    <a:pt x="18" y="2"/>
                    <a:pt x="10" y="0"/>
                  </a:cubicBezTo>
                  <a:cubicBezTo>
                    <a:pt x="4" y="4"/>
                    <a:pt x="0" y="12"/>
                    <a:pt x="0" y="20"/>
                  </a:cubicBezTo>
                  <a:cubicBezTo>
                    <a:pt x="0" y="20"/>
                    <a:pt x="1" y="30"/>
                    <a:pt x="2" y="43"/>
                  </a:cubicBezTo>
                  <a:cubicBezTo>
                    <a:pt x="3" y="44"/>
                    <a:pt x="4" y="44"/>
                    <a:pt x="5" y="44"/>
                  </a:cubicBezTo>
                  <a:cubicBezTo>
                    <a:pt x="15" y="44"/>
                    <a:pt x="24" y="34"/>
                    <a:pt x="24" y="22"/>
                  </a:cubicBezTo>
                  <a:close/>
                </a:path>
              </a:pathLst>
            </a:cu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07A22101-52F0-1E01-517C-C31A8E23C660}"/>
                </a:ext>
              </a:extLst>
            </p:cNvPr>
            <p:cNvGrpSpPr/>
            <p:nvPr/>
          </p:nvGrpSpPr>
          <p:grpSpPr>
            <a:xfrm>
              <a:off x="2278938" y="1287368"/>
              <a:ext cx="1218361" cy="2160682"/>
              <a:chOff x="6246791" y="1516016"/>
              <a:chExt cx="2158401" cy="3827781"/>
            </a:xfrm>
          </p:grpSpPr>
          <p:sp>
            <p:nvSpPr>
              <p:cNvPr id="56" name="Rectangle: Top Corners Rounded 55">
                <a:extLst>
                  <a:ext uri="{FF2B5EF4-FFF2-40B4-BE49-F238E27FC236}">
                    <a16:creationId xmlns:a16="http://schemas.microsoft.com/office/drawing/2014/main" id="{B3535BDB-0091-453C-0B00-F6EFFAA4DC77}"/>
                  </a:ext>
                </a:extLst>
              </p:cNvPr>
              <p:cNvSpPr/>
              <p:nvPr/>
            </p:nvSpPr>
            <p:spPr>
              <a:xfrm>
                <a:off x="6246791" y="1516016"/>
                <a:ext cx="2158401" cy="3827781"/>
              </a:xfrm>
              <a:prstGeom prst="round2SameRect">
                <a:avLst>
                  <a:gd name="adj1" fmla="val 4116"/>
                  <a:gd name="adj2" fmla="val 5291"/>
                </a:avLst>
              </a:prstGeom>
              <a:solidFill>
                <a:srgbClr val="4C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FE00777C-3984-CC92-5820-029E0DB1116E}"/>
                  </a:ext>
                </a:extLst>
              </p:cNvPr>
              <p:cNvSpPr/>
              <p:nvPr/>
            </p:nvSpPr>
            <p:spPr>
              <a:xfrm>
                <a:off x="7192641" y="4971508"/>
                <a:ext cx="266701" cy="266701"/>
              </a:xfrm>
              <a:prstGeom prst="ellipse">
                <a:avLst/>
              </a:prstGeom>
              <a:solidFill>
                <a:srgbClr val="313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Rounded Corners 57">
                <a:extLst>
                  <a:ext uri="{FF2B5EF4-FFF2-40B4-BE49-F238E27FC236}">
                    <a16:creationId xmlns:a16="http://schemas.microsoft.com/office/drawing/2014/main" id="{EF69A1FE-B0C2-231D-8157-4B0132458B04}"/>
                  </a:ext>
                </a:extLst>
              </p:cNvPr>
              <p:cNvSpPr/>
              <p:nvPr/>
            </p:nvSpPr>
            <p:spPr>
              <a:xfrm>
                <a:off x="7067455" y="1647825"/>
                <a:ext cx="517072" cy="45719"/>
              </a:xfrm>
              <a:prstGeom prst="roundRect">
                <a:avLst/>
              </a:prstGeom>
              <a:solidFill>
                <a:srgbClr val="313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Rounded Corners 58">
                <a:extLst>
                  <a:ext uri="{FF2B5EF4-FFF2-40B4-BE49-F238E27FC236}">
                    <a16:creationId xmlns:a16="http://schemas.microsoft.com/office/drawing/2014/main" id="{50CAA6D7-D589-D38E-E1A8-90BF6359E90F}"/>
                  </a:ext>
                </a:extLst>
              </p:cNvPr>
              <p:cNvSpPr/>
              <p:nvPr/>
            </p:nvSpPr>
            <p:spPr>
              <a:xfrm>
                <a:off x="6391477" y="1810750"/>
                <a:ext cx="1869031" cy="307422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23">
              <a:extLst>
                <a:ext uri="{FF2B5EF4-FFF2-40B4-BE49-F238E27FC236}">
                  <a16:creationId xmlns:a16="http://schemas.microsoft.com/office/drawing/2014/main" id="{111FE4F3-46B1-BF99-23B1-6E25F208C401}"/>
                </a:ext>
              </a:extLst>
            </p:cNvPr>
            <p:cNvGrpSpPr>
              <a:grpSpLocks noChangeAspect="1"/>
            </p:cNvGrpSpPr>
            <p:nvPr/>
          </p:nvGrpSpPr>
          <p:grpSpPr bwMode="auto">
            <a:xfrm>
              <a:off x="3217267" y="2169045"/>
              <a:ext cx="509906" cy="1086168"/>
              <a:chOff x="2048" y="1388"/>
              <a:chExt cx="292" cy="622"/>
            </a:xfrm>
          </p:grpSpPr>
          <p:sp>
            <p:nvSpPr>
              <p:cNvPr id="48" name="Freeform 24">
                <a:extLst>
                  <a:ext uri="{FF2B5EF4-FFF2-40B4-BE49-F238E27FC236}">
                    <a16:creationId xmlns:a16="http://schemas.microsoft.com/office/drawing/2014/main" id="{E9ACEE5D-1DF4-0EE6-8FC1-FA31FCD7B5EE}"/>
                  </a:ext>
                </a:extLst>
              </p:cNvPr>
              <p:cNvSpPr>
                <a:spLocks/>
              </p:cNvSpPr>
              <p:nvPr/>
            </p:nvSpPr>
            <p:spPr bwMode="auto">
              <a:xfrm>
                <a:off x="2065" y="1388"/>
                <a:ext cx="272" cy="236"/>
              </a:xfrm>
              <a:custGeom>
                <a:avLst/>
                <a:gdLst>
                  <a:gd name="T0" fmla="*/ 10 w 79"/>
                  <a:gd name="T1" fmla="*/ 60 h 70"/>
                  <a:gd name="T2" fmla="*/ 5 w 79"/>
                  <a:gd name="T3" fmla="*/ 53 h 70"/>
                  <a:gd name="T4" fmla="*/ 10 w 79"/>
                  <a:gd name="T5" fmla="*/ 28 h 70"/>
                  <a:gd name="T6" fmla="*/ 44 w 79"/>
                  <a:gd name="T7" fmla="*/ 5 h 70"/>
                  <a:gd name="T8" fmla="*/ 70 w 79"/>
                  <a:gd name="T9" fmla="*/ 10 h 70"/>
                  <a:gd name="T10" fmla="*/ 74 w 79"/>
                  <a:gd name="T11" fmla="*/ 17 h 70"/>
                  <a:gd name="T12" fmla="*/ 69 w 79"/>
                  <a:gd name="T13" fmla="*/ 42 h 70"/>
                  <a:gd name="T14" fmla="*/ 35 w 79"/>
                  <a:gd name="T15" fmla="*/ 65 h 70"/>
                  <a:gd name="T16" fmla="*/ 10 w 79"/>
                  <a:gd name="T1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0">
                    <a:moveTo>
                      <a:pt x="10" y="60"/>
                    </a:moveTo>
                    <a:cubicBezTo>
                      <a:pt x="5" y="53"/>
                      <a:pt x="5" y="53"/>
                      <a:pt x="5" y="53"/>
                    </a:cubicBezTo>
                    <a:cubicBezTo>
                      <a:pt x="0" y="45"/>
                      <a:pt x="2" y="34"/>
                      <a:pt x="10" y="28"/>
                    </a:cubicBezTo>
                    <a:cubicBezTo>
                      <a:pt x="44" y="5"/>
                      <a:pt x="44" y="5"/>
                      <a:pt x="44" y="5"/>
                    </a:cubicBezTo>
                    <a:cubicBezTo>
                      <a:pt x="53" y="0"/>
                      <a:pt x="64" y="2"/>
                      <a:pt x="70" y="10"/>
                    </a:cubicBezTo>
                    <a:cubicBezTo>
                      <a:pt x="74" y="17"/>
                      <a:pt x="74" y="17"/>
                      <a:pt x="74" y="17"/>
                    </a:cubicBezTo>
                    <a:cubicBezTo>
                      <a:pt x="79" y="25"/>
                      <a:pt x="77" y="36"/>
                      <a:pt x="69" y="42"/>
                    </a:cubicBezTo>
                    <a:cubicBezTo>
                      <a:pt x="35" y="65"/>
                      <a:pt x="35" y="65"/>
                      <a:pt x="35" y="65"/>
                    </a:cubicBezTo>
                    <a:cubicBezTo>
                      <a:pt x="27" y="70"/>
                      <a:pt x="15" y="68"/>
                      <a:pt x="10" y="60"/>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5">
                <a:extLst>
                  <a:ext uri="{FF2B5EF4-FFF2-40B4-BE49-F238E27FC236}">
                    <a16:creationId xmlns:a16="http://schemas.microsoft.com/office/drawing/2014/main" id="{3C847556-B6B7-EB0F-351A-3A44EB3B5412}"/>
                  </a:ext>
                </a:extLst>
              </p:cNvPr>
              <p:cNvSpPr>
                <a:spLocks/>
              </p:cNvSpPr>
              <p:nvPr/>
            </p:nvSpPr>
            <p:spPr bwMode="auto">
              <a:xfrm>
                <a:off x="2048" y="1591"/>
                <a:ext cx="289" cy="250"/>
              </a:xfrm>
              <a:custGeom>
                <a:avLst/>
                <a:gdLst>
                  <a:gd name="T0" fmla="*/ 10 w 84"/>
                  <a:gd name="T1" fmla="*/ 63 h 74"/>
                  <a:gd name="T2" fmla="*/ 6 w 84"/>
                  <a:gd name="T3" fmla="*/ 58 h 74"/>
                  <a:gd name="T4" fmla="*/ 11 w 84"/>
                  <a:gd name="T5" fmla="*/ 32 h 74"/>
                  <a:gd name="T6" fmla="*/ 49 w 84"/>
                  <a:gd name="T7" fmla="*/ 6 h 74"/>
                  <a:gd name="T8" fmla="*/ 75 w 84"/>
                  <a:gd name="T9" fmla="*/ 11 h 74"/>
                  <a:gd name="T10" fmla="*/ 78 w 84"/>
                  <a:gd name="T11" fmla="*/ 17 h 74"/>
                  <a:gd name="T12" fmla="*/ 73 w 84"/>
                  <a:gd name="T13" fmla="*/ 43 h 74"/>
                  <a:gd name="T14" fmla="*/ 36 w 84"/>
                  <a:gd name="T15" fmla="*/ 68 h 74"/>
                  <a:gd name="T16" fmla="*/ 10 w 84"/>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4">
                    <a:moveTo>
                      <a:pt x="10" y="63"/>
                    </a:moveTo>
                    <a:cubicBezTo>
                      <a:pt x="6" y="58"/>
                      <a:pt x="6" y="58"/>
                      <a:pt x="6" y="58"/>
                    </a:cubicBezTo>
                    <a:cubicBezTo>
                      <a:pt x="0" y="49"/>
                      <a:pt x="3" y="37"/>
                      <a:pt x="11" y="32"/>
                    </a:cubicBezTo>
                    <a:cubicBezTo>
                      <a:pt x="49" y="6"/>
                      <a:pt x="49" y="6"/>
                      <a:pt x="49" y="6"/>
                    </a:cubicBezTo>
                    <a:cubicBezTo>
                      <a:pt x="57" y="0"/>
                      <a:pt x="69" y="3"/>
                      <a:pt x="75" y="11"/>
                    </a:cubicBezTo>
                    <a:cubicBezTo>
                      <a:pt x="78" y="17"/>
                      <a:pt x="78" y="17"/>
                      <a:pt x="78" y="17"/>
                    </a:cubicBezTo>
                    <a:cubicBezTo>
                      <a:pt x="84" y="25"/>
                      <a:pt x="82" y="37"/>
                      <a:pt x="73" y="43"/>
                    </a:cubicBezTo>
                    <a:cubicBezTo>
                      <a:pt x="36" y="68"/>
                      <a:pt x="36" y="68"/>
                      <a:pt x="36" y="68"/>
                    </a:cubicBezTo>
                    <a:cubicBezTo>
                      <a:pt x="27" y="74"/>
                      <a:pt x="16" y="72"/>
                      <a:pt x="10" y="63"/>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6">
                <a:extLst>
                  <a:ext uri="{FF2B5EF4-FFF2-40B4-BE49-F238E27FC236}">
                    <a16:creationId xmlns:a16="http://schemas.microsoft.com/office/drawing/2014/main" id="{EA859B91-BFFC-A52E-E677-939222012209}"/>
                  </a:ext>
                </a:extLst>
              </p:cNvPr>
              <p:cNvSpPr>
                <a:spLocks/>
              </p:cNvSpPr>
              <p:nvPr/>
            </p:nvSpPr>
            <p:spPr bwMode="auto">
              <a:xfrm>
                <a:off x="2099" y="1790"/>
                <a:ext cx="241" cy="220"/>
              </a:xfrm>
              <a:custGeom>
                <a:avLst/>
                <a:gdLst>
                  <a:gd name="T0" fmla="*/ 11 w 70"/>
                  <a:gd name="T1" fmla="*/ 55 h 65"/>
                  <a:gd name="T2" fmla="*/ 5 w 70"/>
                  <a:gd name="T3" fmla="*/ 46 h 65"/>
                  <a:gd name="T4" fmla="*/ 10 w 70"/>
                  <a:gd name="T5" fmla="*/ 23 h 65"/>
                  <a:gd name="T6" fmla="*/ 35 w 70"/>
                  <a:gd name="T7" fmla="*/ 6 h 65"/>
                  <a:gd name="T8" fmla="*/ 59 w 70"/>
                  <a:gd name="T9" fmla="*/ 10 h 65"/>
                  <a:gd name="T10" fmla="*/ 65 w 70"/>
                  <a:gd name="T11" fmla="*/ 19 h 65"/>
                  <a:gd name="T12" fmla="*/ 60 w 70"/>
                  <a:gd name="T13" fmla="*/ 42 h 65"/>
                  <a:gd name="T14" fmla="*/ 35 w 70"/>
                  <a:gd name="T15" fmla="*/ 60 h 65"/>
                  <a:gd name="T16" fmla="*/ 11 w 70"/>
                  <a:gd name="T17"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11" y="55"/>
                    </a:moveTo>
                    <a:cubicBezTo>
                      <a:pt x="5" y="46"/>
                      <a:pt x="5" y="46"/>
                      <a:pt x="5" y="46"/>
                    </a:cubicBezTo>
                    <a:cubicBezTo>
                      <a:pt x="0" y="38"/>
                      <a:pt x="2" y="28"/>
                      <a:pt x="10" y="23"/>
                    </a:cubicBezTo>
                    <a:cubicBezTo>
                      <a:pt x="35" y="6"/>
                      <a:pt x="35" y="6"/>
                      <a:pt x="35" y="6"/>
                    </a:cubicBezTo>
                    <a:cubicBezTo>
                      <a:pt x="43" y="0"/>
                      <a:pt x="54" y="2"/>
                      <a:pt x="59" y="10"/>
                    </a:cubicBezTo>
                    <a:cubicBezTo>
                      <a:pt x="65" y="19"/>
                      <a:pt x="65" y="19"/>
                      <a:pt x="65" y="19"/>
                    </a:cubicBezTo>
                    <a:cubicBezTo>
                      <a:pt x="70" y="27"/>
                      <a:pt x="68" y="37"/>
                      <a:pt x="60" y="42"/>
                    </a:cubicBezTo>
                    <a:cubicBezTo>
                      <a:pt x="35" y="60"/>
                      <a:pt x="35" y="60"/>
                      <a:pt x="35" y="60"/>
                    </a:cubicBezTo>
                    <a:cubicBezTo>
                      <a:pt x="27" y="65"/>
                      <a:pt x="17" y="63"/>
                      <a:pt x="11" y="55"/>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9">
                <a:extLst>
                  <a:ext uri="{FF2B5EF4-FFF2-40B4-BE49-F238E27FC236}">
                    <a16:creationId xmlns:a16="http://schemas.microsoft.com/office/drawing/2014/main" id="{BD11D958-5697-3BBE-D81B-AB3B4E2C9385}"/>
                  </a:ext>
                </a:extLst>
              </p:cNvPr>
              <p:cNvSpPr>
                <a:spLocks/>
              </p:cNvSpPr>
              <p:nvPr/>
            </p:nvSpPr>
            <p:spPr bwMode="auto">
              <a:xfrm>
                <a:off x="2123" y="1864"/>
                <a:ext cx="131" cy="122"/>
              </a:xfrm>
              <a:custGeom>
                <a:avLst/>
                <a:gdLst>
                  <a:gd name="T0" fmla="*/ 27 w 38"/>
                  <a:gd name="T1" fmla="*/ 31 h 36"/>
                  <a:gd name="T2" fmla="*/ 4 w 38"/>
                  <a:gd name="T3" fmla="*/ 27 h 36"/>
                  <a:gd name="T4" fmla="*/ 11 w 38"/>
                  <a:gd name="T5" fmla="*/ 5 h 36"/>
                  <a:gd name="T6" fmla="*/ 34 w 38"/>
                  <a:gd name="T7" fmla="*/ 8 h 36"/>
                  <a:gd name="T8" fmla="*/ 27 w 38"/>
                  <a:gd name="T9" fmla="*/ 31 h 36"/>
                </a:gdLst>
                <a:ahLst/>
                <a:cxnLst>
                  <a:cxn ang="0">
                    <a:pos x="T0" y="T1"/>
                  </a:cxn>
                  <a:cxn ang="0">
                    <a:pos x="T2" y="T3"/>
                  </a:cxn>
                  <a:cxn ang="0">
                    <a:pos x="T4" y="T5"/>
                  </a:cxn>
                  <a:cxn ang="0">
                    <a:pos x="T6" y="T7"/>
                  </a:cxn>
                  <a:cxn ang="0">
                    <a:pos x="T8" y="T9"/>
                  </a:cxn>
                </a:cxnLst>
                <a:rect l="0" t="0" r="r" b="b"/>
                <a:pathLst>
                  <a:path w="38" h="36">
                    <a:moveTo>
                      <a:pt x="27" y="31"/>
                    </a:moveTo>
                    <a:cubicBezTo>
                      <a:pt x="19" y="36"/>
                      <a:pt x="8" y="34"/>
                      <a:pt x="4" y="27"/>
                    </a:cubicBezTo>
                    <a:cubicBezTo>
                      <a:pt x="0" y="20"/>
                      <a:pt x="3" y="10"/>
                      <a:pt x="11" y="5"/>
                    </a:cubicBezTo>
                    <a:cubicBezTo>
                      <a:pt x="19" y="0"/>
                      <a:pt x="30" y="1"/>
                      <a:pt x="34" y="8"/>
                    </a:cubicBezTo>
                    <a:cubicBezTo>
                      <a:pt x="38" y="16"/>
                      <a:pt x="35" y="26"/>
                      <a:pt x="27" y="31"/>
                    </a:cubicBezTo>
                    <a:close/>
                  </a:path>
                </a:pathLst>
              </a:cu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7">
                <a:extLst>
                  <a:ext uri="{FF2B5EF4-FFF2-40B4-BE49-F238E27FC236}">
                    <a16:creationId xmlns:a16="http://schemas.microsoft.com/office/drawing/2014/main" id="{F5C36A8D-FD09-D53C-F2A8-12046CD85592}"/>
                  </a:ext>
                </a:extLst>
              </p:cNvPr>
              <p:cNvSpPr>
                <a:spLocks/>
              </p:cNvSpPr>
              <p:nvPr/>
            </p:nvSpPr>
            <p:spPr bwMode="auto">
              <a:xfrm>
                <a:off x="2079" y="1472"/>
                <a:ext cx="151" cy="129"/>
              </a:xfrm>
              <a:custGeom>
                <a:avLst/>
                <a:gdLst>
                  <a:gd name="T0" fmla="*/ 30 w 44"/>
                  <a:gd name="T1" fmla="*/ 32 h 38"/>
                  <a:gd name="T2" fmla="*/ 4 w 44"/>
                  <a:gd name="T3" fmla="*/ 29 h 38"/>
                  <a:gd name="T4" fmla="*/ 14 w 44"/>
                  <a:gd name="T5" fmla="*/ 6 h 38"/>
                  <a:gd name="T6" fmla="*/ 40 w 44"/>
                  <a:gd name="T7" fmla="*/ 8 h 38"/>
                  <a:gd name="T8" fmla="*/ 30 w 44"/>
                  <a:gd name="T9" fmla="*/ 32 h 38"/>
                </a:gdLst>
                <a:ahLst/>
                <a:cxnLst>
                  <a:cxn ang="0">
                    <a:pos x="T0" y="T1"/>
                  </a:cxn>
                  <a:cxn ang="0">
                    <a:pos x="T2" y="T3"/>
                  </a:cxn>
                  <a:cxn ang="0">
                    <a:pos x="T4" y="T5"/>
                  </a:cxn>
                  <a:cxn ang="0">
                    <a:pos x="T6" y="T7"/>
                  </a:cxn>
                  <a:cxn ang="0">
                    <a:pos x="T8" y="T9"/>
                  </a:cxn>
                </a:cxnLst>
                <a:rect l="0" t="0" r="r" b="b"/>
                <a:pathLst>
                  <a:path w="44" h="38">
                    <a:moveTo>
                      <a:pt x="30" y="32"/>
                    </a:moveTo>
                    <a:cubicBezTo>
                      <a:pt x="20" y="38"/>
                      <a:pt x="9" y="37"/>
                      <a:pt x="4" y="29"/>
                    </a:cubicBezTo>
                    <a:cubicBezTo>
                      <a:pt x="0" y="22"/>
                      <a:pt x="4" y="12"/>
                      <a:pt x="14" y="6"/>
                    </a:cubicBezTo>
                    <a:cubicBezTo>
                      <a:pt x="24" y="0"/>
                      <a:pt x="35" y="1"/>
                      <a:pt x="40" y="8"/>
                    </a:cubicBezTo>
                    <a:cubicBezTo>
                      <a:pt x="44" y="15"/>
                      <a:pt x="40" y="26"/>
                      <a:pt x="30" y="32"/>
                    </a:cubicBezTo>
                    <a:close/>
                  </a:path>
                </a:pathLst>
              </a:cu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8">
                <a:extLst>
                  <a:ext uri="{FF2B5EF4-FFF2-40B4-BE49-F238E27FC236}">
                    <a16:creationId xmlns:a16="http://schemas.microsoft.com/office/drawing/2014/main" id="{84D5F017-30D9-A18E-D0A8-79A10B8AB76B}"/>
                  </a:ext>
                </a:extLst>
              </p:cNvPr>
              <p:cNvSpPr>
                <a:spLocks/>
              </p:cNvSpPr>
              <p:nvPr/>
            </p:nvSpPr>
            <p:spPr bwMode="auto">
              <a:xfrm>
                <a:off x="2065" y="1689"/>
                <a:ext cx="151" cy="128"/>
              </a:xfrm>
              <a:custGeom>
                <a:avLst/>
                <a:gdLst>
                  <a:gd name="T0" fmla="*/ 30 w 44"/>
                  <a:gd name="T1" fmla="*/ 32 h 38"/>
                  <a:gd name="T2" fmla="*/ 4 w 44"/>
                  <a:gd name="T3" fmla="*/ 30 h 38"/>
                  <a:gd name="T4" fmla="*/ 14 w 44"/>
                  <a:gd name="T5" fmla="*/ 6 h 38"/>
                  <a:gd name="T6" fmla="*/ 40 w 44"/>
                  <a:gd name="T7" fmla="*/ 9 h 38"/>
                  <a:gd name="T8" fmla="*/ 30 w 44"/>
                  <a:gd name="T9" fmla="*/ 32 h 38"/>
                </a:gdLst>
                <a:ahLst/>
                <a:cxnLst>
                  <a:cxn ang="0">
                    <a:pos x="T0" y="T1"/>
                  </a:cxn>
                  <a:cxn ang="0">
                    <a:pos x="T2" y="T3"/>
                  </a:cxn>
                  <a:cxn ang="0">
                    <a:pos x="T4" y="T5"/>
                  </a:cxn>
                  <a:cxn ang="0">
                    <a:pos x="T6" y="T7"/>
                  </a:cxn>
                  <a:cxn ang="0">
                    <a:pos x="T8" y="T9"/>
                  </a:cxn>
                </a:cxnLst>
                <a:rect l="0" t="0" r="r" b="b"/>
                <a:pathLst>
                  <a:path w="44" h="38">
                    <a:moveTo>
                      <a:pt x="30" y="32"/>
                    </a:moveTo>
                    <a:cubicBezTo>
                      <a:pt x="20" y="38"/>
                      <a:pt x="9" y="37"/>
                      <a:pt x="4" y="30"/>
                    </a:cubicBezTo>
                    <a:cubicBezTo>
                      <a:pt x="0" y="23"/>
                      <a:pt x="4" y="12"/>
                      <a:pt x="14" y="6"/>
                    </a:cubicBezTo>
                    <a:cubicBezTo>
                      <a:pt x="24" y="0"/>
                      <a:pt x="35" y="1"/>
                      <a:pt x="40" y="9"/>
                    </a:cubicBezTo>
                    <a:cubicBezTo>
                      <a:pt x="44" y="16"/>
                      <a:pt x="40" y="26"/>
                      <a:pt x="30" y="32"/>
                    </a:cubicBezTo>
                    <a:close/>
                  </a:path>
                </a:pathLst>
              </a:cu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1031" name="Picture 12">
            <a:extLst>
              <a:ext uri="{FF2B5EF4-FFF2-40B4-BE49-F238E27FC236}">
                <a16:creationId xmlns:a16="http://schemas.microsoft.com/office/drawing/2014/main" id="{AE085BD2-E052-BE2B-536F-91B4E2EA9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2" t="29415" r="45067" b="23265"/>
          <a:stretch/>
        </p:blipFill>
        <p:spPr bwMode="auto">
          <a:xfrm rot="1585999">
            <a:off x="3075409" y="8047729"/>
            <a:ext cx="841857" cy="584346"/>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FBE59A15-1645-FF75-2CEC-94437C469EF6}"/>
              </a:ext>
            </a:extLst>
          </p:cNvPr>
          <p:cNvGrpSpPr/>
          <p:nvPr/>
        </p:nvGrpSpPr>
        <p:grpSpPr>
          <a:xfrm rot="3982258">
            <a:off x="286194" y="7123736"/>
            <a:ext cx="1348806" cy="5543712"/>
            <a:chOff x="4743993" y="2540996"/>
            <a:chExt cx="1226187" cy="5039738"/>
          </a:xfrm>
        </p:grpSpPr>
        <p:sp>
          <p:nvSpPr>
            <p:cNvPr id="61" name="Freeform 5">
              <a:extLst>
                <a:ext uri="{FF2B5EF4-FFF2-40B4-BE49-F238E27FC236}">
                  <a16:creationId xmlns:a16="http://schemas.microsoft.com/office/drawing/2014/main" id="{FB908AD9-941D-997F-18D5-42613E7F22E0}"/>
                </a:ext>
              </a:extLst>
            </p:cNvPr>
            <p:cNvSpPr>
              <a:spLocks/>
            </p:cNvSpPr>
            <p:nvPr/>
          </p:nvSpPr>
          <p:spPr bwMode="auto">
            <a:xfrm>
              <a:off x="4743993" y="2540996"/>
              <a:ext cx="1226187" cy="2069892"/>
            </a:xfrm>
            <a:custGeom>
              <a:avLst/>
              <a:gdLst>
                <a:gd name="T0" fmla="*/ 212 w 229"/>
                <a:gd name="T1" fmla="*/ 108 h 391"/>
                <a:gd name="T2" fmla="*/ 208 w 229"/>
                <a:gd name="T3" fmla="*/ 108 h 391"/>
                <a:gd name="T4" fmla="*/ 191 w 229"/>
                <a:gd name="T5" fmla="*/ 126 h 391"/>
                <a:gd name="T6" fmla="*/ 191 w 229"/>
                <a:gd name="T7" fmla="*/ 143 h 391"/>
                <a:gd name="T8" fmla="*/ 188 w 229"/>
                <a:gd name="T9" fmla="*/ 146 h 391"/>
                <a:gd name="T10" fmla="*/ 188 w 229"/>
                <a:gd name="T11" fmla="*/ 146 h 391"/>
                <a:gd name="T12" fmla="*/ 188 w 229"/>
                <a:gd name="T13" fmla="*/ 146 h 391"/>
                <a:gd name="T14" fmla="*/ 187 w 229"/>
                <a:gd name="T15" fmla="*/ 146 h 391"/>
                <a:gd name="T16" fmla="*/ 186 w 229"/>
                <a:gd name="T17" fmla="*/ 146 h 391"/>
                <a:gd name="T18" fmla="*/ 186 w 229"/>
                <a:gd name="T19" fmla="*/ 146 h 391"/>
                <a:gd name="T20" fmla="*/ 184 w 229"/>
                <a:gd name="T21" fmla="*/ 144 h 391"/>
                <a:gd name="T22" fmla="*/ 184 w 229"/>
                <a:gd name="T23" fmla="*/ 143 h 391"/>
                <a:gd name="T24" fmla="*/ 184 w 229"/>
                <a:gd name="T25" fmla="*/ 106 h 391"/>
                <a:gd name="T26" fmla="*/ 167 w 229"/>
                <a:gd name="T27" fmla="*/ 90 h 391"/>
                <a:gd name="T28" fmla="*/ 163 w 229"/>
                <a:gd name="T29" fmla="*/ 90 h 391"/>
                <a:gd name="T30" fmla="*/ 146 w 229"/>
                <a:gd name="T31" fmla="*/ 107 h 391"/>
                <a:gd name="T32" fmla="*/ 146 w 229"/>
                <a:gd name="T33" fmla="*/ 142 h 391"/>
                <a:gd name="T34" fmla="*/ 143 w 229"/>
                <a:gd name="T35" fmla="*/ 145 h 391"/>
                <a:gd name="T36" fmla="*/ 142 w 229"/>
                <a:gd name="T37" fmla="*/ 145 h 391"/>
                <a:gd name="T38" fmla="*/ 139 w 229"/>
                <a:gd name="T39" fmla="*/ 142 h 391"/>
                <a:gd name="T40" fmla="*/ 139 w 229"/>
                <a:gd name="T41" fmla="*/ 96 h 391"/>
                <a:gd name="T42" fmla="*/ 122 w 229"/>
                <a:gd name="T43" fmla="*/ 78 h 391"/>
                <a:gd name="T44" fmla="*/ 119 w 229"/>
                <a:gd name="T45" fmla="*/ 78 h 391"/>
                <a:gd name="T46" fmla="*/ 101 w 229"/>
                <a:gd name="T47" fmla="*/ 96 h 391"/>
                <a:gd name="T48" fmla="*/ 101 w 229"/>
                <a:gd name="T49" fmla="*/ 142 h 391"/>
                <a:gd name="T50" fmla="*/ 98 w 229"/>
                <a:gd name="T51" fmla="*/ 145 h 391"/>
                <a:gd name="T52" fmla="*/ 98 w 229"/>
                <a:gd name="T53" fmla="*/ 145 h 391"/>
                <a:gd name="T54" fmla="*/ 95 w 229"/>
                <a:gd name="T55" fmla="*/ 142 h 391"/>
                <a:gd name="T56" fmla="*/ 95 w 229"/>
                <a:gd name="T57" fmla="*/ 19 h 391"/>
                <a:gd name="T58" fmla="*/ 76 w 229"/>
                <a:gd name="T59" fmla="*/ 0 h 391"/>
                <a:gd name="T60" fmla="*/ 75 w 229"/>
                <a:gd name="T61" fmla="*/ 0 h 391"/>
                <a:gd name="T62" fmla="*/ 56 w 229"/>
                <a:gd name="T63" fmla="*/ 19 h 391"/>
                <a:gd name="T64" fmla="*/ 56 w 229"/>
                <a:gd name="T65" fmla="*/ 158 h 391"/>
                <a:gd name="T66" fmla="*/ 54 w 229"/>
                <a:gd name="T67" fmla="*/ 160 h 391"/>
                <a:gd name="T68" fmla="*/ 45 w 229"/>
                <a:gd name="T69" fmla="*/ 119 h 391"/>
                <a:gd name="T70" fmla="*/ 18 w 229"/>
                <a:gd name="T71" fmla="*/ 98 h 391"/>
                <a:gd name="T72" fmla="*/ 3 w 229"/>
                <a:gd name="T73" fmla="*/ 127 h 391"/>
                <a:gd name="T74" fmla="*/ 40 w 229"/>
                <a:gd name="T75" fmla="*/ 290 h 391"/>
                <a:gd name="T76" fmla="*/ 42 w 229"/>
                <a:gd name="T77" fmla="*/ 295 h 391"/>
                <a:gd name="T78" fmla="*/ 61 w 229"/>
                <a:gd name="T79" fmla="*/ 319 h 391"/>
                <a:gd name="T80" fmla="*/ 61 w 229"/>
                <a:gd name="T81" fmla="*/ 391 h 391"/>
                <a:gd name="T82" fmla="*/ 207 w 229"/>
                <a:gd name="T83" fmla="*/ 391 h 391"/>
                <a:gd name="T84" fmla="*/ 207 w 229"/>
                <a:gd name="T85" fmla="*/ 319 h 391"/>
                <a:gd name="T86" fmla="*/ 229 w 229"/>
                <a:gd name="T87" fmla="*/ 278 h 391"/>
                <a:gd name="T88" fmla="*/ 229 w 229"/>
                <a:gd name="T89" fmla="*/ 126 h 391"/>
                <a:gd name="T90" fmla="*/ 212 w 229"/>
                <a:gd name="T91" fmla="*/ 10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391">
                  <a:moveTo>
                    <a:pt x="212" y="108"/>
                  </a:moveTo>
                  <a:cubicBezTo>
                    <a:pt x="208" y="108"/>
                    <a:pt x="208" y="108"/>
                    <a:pt x="208" y="108"/>
                  </a:cubicBezTo>
                  <a:cubicBezTo>
                    <a:pt x="199" y="108"/>
                    <a:pt x="191" y="116"/>
                    <a:pt x="191" y="126"/>
                  </a:cubicBezTo>
                  <a:cubicBezTo>
                    <a:pt x="191" y="143"/>
                    <a:pt x="191" y="143"/>
                    <a:pt x="191" y="143"/>
                  </a:cubicBezTo>
                  <a:cubicBezTo>
                    <a:pt x="191" y="145"/>
                    <a:pt x="190" y="146"/>
                    <a:pt x="188" y="146"/>
                  </a:cubicBezTo>
                  <a:cubicBezTo>
                    <a:pt x="188" y="146"/>
                    <a:pt x="188" y="146"/>
                    <a:pt x="188" y="146"/>
                  </a:cubicBezTo>
                  <a:cubicBezTo>
                    <a:pt x="188" y="146"/>
                    <a:pt x="188" y="146"/>
                    <a:pt x="188" y="146"/>
                  </a:cubicBezTo>
                  <a:cubicBezTo>
                    <a:pt x="187" y="146"/>
                    <a:pt x="187" y="146"/>
                    <a:pt x="187" y="146"/>
                  </a:cubicBezTo>
                  <a:cubicBezTo>
                    <a:pt x="187" y="146"/>
                    <a:pt x="186" y="146"/>
                    <a:pt x="186" y="146"/>
                  </a:cubicBezTo>
                  <a:cubicBezTo>
                    <a:pt x="186" y="146"/>
                    <a:pt x="186" y="146"/>
                    <a:pt x="186" y="146"/>
                  </a:cubicBezTo>
                  <a:cubicBezTo>
                    <a:pt x="185" y="145"/>
                    <a:pt x="185" y="145"/>
                    <a:pt x="184" y="144"/>
                  </a:cubicBezTo>
                  <a:cubicBezTo>
                    <a:pt x="184" y="144"/>
                    <a:pt x="184" y="143"/>
                    <a:pt x="184" y="143"/>
                  </a:cubicBezTo>
                  <a:cubicBezTo>
                    <a:pt x="184" y="106"/>
                    <a:pt x="184" y="106"/>
                    <a:pt x="184" y="106"/>
                  </a:cubicBezTo>
                  <a:cubicBezTo>
                    <a:pt x="184" y="97"/>
                    <a:pt x="176" y="90"/>
                    <a:pt x="167" y="90"/>
                  </a:cubicBezTo>
                  <a:cubicBezTo>
                    <a:pt x="163" y="90"/>
                    <a:pt x="163" y="90"/>
                    <a:pt x="163" y="90"/>
                  </a:cubicBezTo>
                  <a:cubicBezTo>
                    <a:pt x="154" y="90"/>
                    <a:pt x="146" y="97"/>
                    <a:pt x="146" y="107"/>
                  </a:cubicBezTo>
                  <a:cubicBezTo>
                    <a:pt x="146" y="142"/>
                    <a:pt x="146" y="142"/>
                    <a:pt x="146" y="142"/>
                  </a:cubicBezTo>
                  <a:cubicBezTo>
                    <a:pt x="146" y="144"/>
                    <a:pt x="144" y="145"/>
                    <a:pt x="143" y="145"/>
                  </a:cubicBezTo>
                  <a:cubicBezTo>
                    <a:pt x="142" y="145"/>
                    <a:pt x="142" y="145"/>
                    <a:pt x="142" y="145"/>
                  </a:cubicBezTo>
                  <a:cubicBezTo>
                    <a:pt x="141" y="145"/>
                    <a:pt x="139" y="144"/>
                    <a:pt x="139" y="142"/>
                  </a:cubicBezTo>
                  <a:cubicBezTo>
                    <a:pt x="139" y="96"/>
                    <a:pt x="139" y="96"/>
                    <a:pt x="139" y="96"/>
                  </a:cubicBezTo>
                  <a:cubicBezTo>
                    <a:pt x="139" y="86"/>
                    <a:pt x="132" y="78"/>
                    <a:pt x="122" y="78"/>
                  </a:cubicBezTo>
                  <a:cubicBezTo>
                    <a:pt x="119" y="78"/>
                    <a:pt x="119" y="78"/>
                    <a:pt x="119" y="78"/>
                  </a:cubicBezTo>
                  <a:cubicBezTo>
                    <a:pt x="109" y="78"/>
                    <a:pt x="101" y="86"/>
                    <a:pt x="101" y="96"/>
                  </a:cubicBezTo>
                  <a:cubicBezTo>
                    <a:pt x="101" y="142"/>
                    <a:pt x="101" y="142"/>
                    <a:pt x="101" y="142"/>
                  </a:cubicBezTo>
                  <a:cubicBezTo>
                    <a:pt x="101" y="144"/>
                    <a:pt x="100" y="145"/>
                    <a:pt x="98" y="145"/>
                  </a:cubicBezTo>
                  <a:cubicBezTo>
                    <a:pt x="98" y="145"/>
                    <a:pt x="98" y="145"/>
                    <a:pt x="98" y="145"/>
                  </a:cubicBezTo>
                  <a:cubicBezTo>
                    <a:pt x="96" y="145"/>
                    <a:pt x="95" y="144"/>
                    <a:pt x="95" y="142"/>
                  </a:cubicBezTo>
                  <a:cubicBezTo>
                    <a:pt x="95" y="19"/>
                    <a:pt x="95" y="19"/>
                    <a:pt x="95" y="19"/>
                  </a:cubicBezTo>
                  <a:cubicBezTo>
                    <a:pt x="95" y="9"/>
                    <a:pt x="86" y="0"/>
                    <a:pt x="76" y="0"/>
                  </a:cubicBezTo>
                  <a:cubicBezTo>
                    <a:pt x="75" y="0"/>
                    <a:pt x="75" y="0"/>
                    <a:pt x="75" y="0"/>
                  </a:cubicBezTo>
                  <a:cubicBezTo>
                    <a:pt x="64" y="0"/>
                    <a:pt x="56" y="9"/>
                    <a:pt x="56" y="19"/>
                  </a:cubicBezTo>
                  <a:cubicBezTo>
                    <a:pt x="56" y="158"/>
                    <a:pt x="56" y="158"/>
                    <a:pt x="56" y="158"/>
                  </a:cubicBezTo>
                  <a:cubicBezTo>
                    <a:pt x="55" y="158"/>
                    <a:pt x="55" y="159"/>
                    <a:pt x="54" y="160"/>
                  </a:cubicBezTo>
                  <a:cubicBezTo>
                    <a:pt x="45" y="119"/>
                    <a:pt x="45" y="119"/>
                    <a:pt x="45" y="119"/>
                  </a:cubicBezTo>
                  <a:cubicBezTo>
                    <a:pt x="42" y="105"/>
                    <a:pt x="30" y="96"/>
                    <a:pt x="18" y="98"/>
                  </a:cubicBezTo>
                  <a:cubicBezTo>
                    <a:pt x="7" y="100"/>
                    <a:pt x="0" y="113"/>
                    <a:pt x="3" y="127"/>
                  </a:cubicBezTo>
                  <a:cubicBezTo>
                    <a:pt x="40" y="290"/>
                    <a:pt x="40" y="290"/>
                    <a:pt x="40" y="290"/>
                  </a:cubicBezTo>
                  <a:cubicBezTo>
                    <a:pt x="41" y="291"/>
                    <a:pt x="41" y="293"/>
                    <a:pt x="42" y="295"/>
                  </a:cubicBezTo>
                  <a:cubicBezTo>
                    <a:pt x="46" y="305"/>
                    <a:pt x="52" y="314"/>
                    <a:pt x="61" y="319"/>
                  </a:cubicBezTo>
                  <a:cubicBezTo>
                    <a:pt x="61" y="391"/>
                    <a:pt x="61" y="391"/>
                    <a:pt x="61" y="391"/>
                  </a:cubicBezTo>
                  <a:cubicBezTo>
                    <a:pt x="207" y="391"/>
                    <a:pt x="207" y="391"/>
                    <a:pt x="207" y="391"/>
                  </a:cubicBezTo>
                  <a:cubicBezTo>
                    <a:pt x="207" y="319"/>
                    <a:pt x="207" y="319"/>
                    <a:pt x="207" y="319"/>
                  </a:cubicBezTo>
                  <a:cubicBezTo>
                    <a:pt x="220" y="310"/>
                    <a:pt x="229" y="295"/>
                    <a:pt x="229" y="278"/>
                  </a:cubicBezTo>
                  <a:cubicBezTo>
                    <a:pt x="229" y="126"/>
                    <a:pt x="229" y="126"/>
                    <a:pt x="229" y="126"/>
                  </a:cubicBezTo>
                  <a:cubicBezTo>
                    <a:pt x="229" y="116"/>
                    <a:pt x="221" y="108"/>
                    <a:pt x="212" y="108"/>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
              <a:extLst>
                <a:ext uri="{FF2B5EF4-FFF2-40B4-BE49-F238E27FC236}">
                  <a16:creationId xmlns:a16="http://schemas.microsoft.com/office/drawing/2014/main" id="{AC562C0F-73F1-821E-B03E-AE22F19F7491}"/>
                </a:ext>
              </a:extLst>
            </p:cNvPr>
            <p:cNvSpPr>
              <a:spLocks/>
            </p:cNvSpPr>
            <p:nvPr/>
          </p:nvSpPr>
          <p:spPr bwMode="auto">
            <a:xfrm>
              <a:off x="5739567" y="3314394"/>
              <a:ext cx="11249" cy="0"/>
            </a:xfrm>
            <a:custGeom>
              <a:avLst/>
              <a:gdLst>
                <a:gd name="T0" fmla="*/ 2 w 2"/>
                <a:gd name="T1" fmla="*/ 2 w 2"/>
                <a:gd name="T2" fmla="*/ 1 w 2"/>
                <a:gd name="T3" fmla="*/ 0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1" y="0"/>
                    <a:pt x="1" y="0"/>
                    <a:pt x="1" y="0"/>
                  </a:cubicBezTo>
                  <a:cubicBezTo>
                    <a:pt x="1" y="0"/>
                    <a:pt x="0" y="0"/>
                    <a:pt x="0" y="0"/>
                  </a:cubicBezTo>
                  <a:cubicBezTo>
                    <a:pt x="1" y="0"/>
                    <a:pt x="1" y="0"/>
                    <a:pt x="2" y="0"/>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7">
              <a:extLst>
                <a:ext uri="{FF2B5EF4-FFF2-40B4-BE49-F238E27FC236}">
                  <a16:creationId xmlns:a16="http://schemas.microsoft.com/office/drawing/2014/main" id="{A1708008-B1A3-0FF5-7B36-17563E7277FB}"/>
                </a:ext>
              </a:extLst>
            </p:cNvPr>
            <p:cNvSpPr>
              <a:spLocks noChangeArrowheads="1"/>
            </p:cNvSpPr>
            <p:nvPr/>
          </p:nvSpPr>
          <p:spPr bwMode="auto">
            <a:xfrm>
              <a:off x="5028042" y="4447771"/>
              <a:ext cx="866205" cy="241862"/>
            </a:xfrm>
            <a:prstGeom prst="rect">
              <a:avLst/>
            </a:prstGeom>
            <a:solidFill>
              <a:srgbClr val="E7E6E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4" name="Rectangle 8">
              <a:extLst>
                <a:ext uri="{FF2B5EF4-FFF2-40B4-BE49-F238E27FC236}">
                  <a16:creationId xmlns:a16="http://schemas.microsoft.com/office/drawing/2014/main" id="{5E28727C-74C5-3609-0031-097605B3040A}"/>
                </a:ext>
              </a:extLst>
            </p:cNvPr>
            <p:cNvSpPr>
              <a:spLocks noChangeArrowheads="1"/>
            </p:cNvSpPr>
            <p:nvPr/>
          </p:nvSpPr>
          <p:spPr bwMode="auto">
            <a:xfrm>
              <a:off x="4980231" y="4563079"/>
              <a:ext cx="964639" cy="3017655"/>
            </a:xfrm>
            <a:prstGeom prst="rect">
              <a:avLst/>
            </a:prstGeom>
            <a:solidFill>
              <a:srgbClr val="3DB6B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5" name="Freeform 9">
              <a:extLst>
                <a:ext uri="{FF2B5EF4-FFF2-40B4-BE49-F238E27FC236}">
                  <a16:creationId xmlns:a16="http://schemas.microsoft.com/office/drawing/2014/main" id="{3A3856ED-FA1B-9DA5-494F-14CF68E74077}"/>
                </a:ext>
              </a:extLst>
            </p:cNvPr>
            <p:cNvSpPr>
              <a:spLocks/>
            </p:cNvSpPr>
            <p:nvPr/>
          </p:nvSpPr>
          <p:spPr bwMode="auto">
            <a:xfrm>
              <a:off x="5728317" y="3100655"/>
              <a:ext cx="0" cy="202489"/>
            </a:xfrm>
            <a:custGeom>
              <a:avLst/>
              <a:gdLst>
                <a:gd name="T0" fmla="*/ 1 h 38"/>
                <a:gd name="T1" fmla="*/ 38 h 38"/>
                <a:gd name="T2" fmla="*/ 37 h 38"/>
                <a:gd name="T3" fmla="*/ 0 h 38"/>
                <a:gd name="T4" fmla="*/ 1 h 38"/>
              </a:gdLst>
              <a:ahLst/>
              <a:cxnLst>
                <a:cxn ang="0">
                  <a:pos x="0" y="T0"/>
                </a:cxn>
                <a:cxn ang="0">
                  <a:pos x="0" y="T1"/>
                </a:cxn>
                <a:cxn ang="0">
                  <a:pos x="0" y="T2"/>
                </a:cxn>
                <a:cxn ang="0">
                  <a:pos x="0" y="T3"/>
                </a:cxn>
                <a:cxn ang="0">
                  <a:pos x="0" y="T4"/>
                </a:cxn>
              </a:cxnLst>
              <a:rect l="0" t="0" r="r" b="b"/>
              <a:pathLst>
                <a:path h="38">
                  <a:moveTo>
                    <a:pt x="0" y="1"/>
                  </a:moveTo>
                  <a:cubicBezTo>
                    <a:pt x="0" y="38"/>
                    <a:pt x="0" y="38"/>
                    <a:pt x="0" y="38"/>
                  </a:cubicBezTo>
                  <a:cubicBezTo>
                    <a:pt x="0" y="38"/>
                    <a:pt x="0" y="37"/>
                    <a:pt x="0" y="37"/>
                  </a:cubicBezTo>
                  <a:cubicBezTo>
                    <a:pt x="0" y="0"/>
                    <a:pt x="0" y="0"/>
                    <a:pt x="0" y="0"/>
                  </a:cubicBezTo>
                  <a:cubicBezTo>
                    <a:pt x="0" y="1"/>
                    <a:pt x="0" y="1"/>
                    <a:pt x="0" y="1"/>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7" name="Oval 10">
              <a:extLst>
                <a:ext uri="{FF2B5EF4-FFF2-40B4-BE49-F238E27FC236}">
                  <a16:creationId xmlns:a16="http://schemas.microsoft.com/office/drawing/2014/main" id="{187A2886-E60F-C0DC-580F-07EC3C357B95}"/>
                </a:ext>
              </a:extLst>
            </p:cNvPr>
            <p:cNvSpPr>
              <a:spLocks noChangeArrowheads="1"/>
            </p:cNvSpPr>
            <p:nvPr/>
          </p:nvSpPr>
          <p:spPr bwMode="auto">
            <a:xfrm>
              <a:off x="5067415" y="2566308"/>
              <a:ext cx="165930" cy="219364"/>
            </a:xfrm>
            <a:prstGeom prst="ellipse">
              <a:avLst/>
            </a:pr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9" name="Freeform 11">
              <a:extLst>
                <a:ext uri="{FF2B5EF4-FFF2-40B4-BE49-F238E27FC236}">
                  <a16:creationId xmlns:a16="http://schemas.microsoft.com/office/drawing/2014/main" id="{AD423BE6-C885-ED80-5A25-0B7C764EA001}"/>
                </a:ext>
              </a:extLst>
            </p:cNvPr>
            <p:cNvSpPr>
              <a:spLocks/>
            </p:cNvSpPr>
            <p:nvPr/>
          </p:nvSpPr>
          <p:spPr bwMode="auto">
            <a:xfrm>
              <a:off x="4749618" y="3069718"/>
              <a:ext cx="157492" cy="239051"/>
            </a:xfrm>
            <a:custGeom>
              <a:avLst/>
              <a:gdLst>
                <a:gd name="T0" fmla="*/ 28 w 29"/>
                <a:gd name="T1" fmla="*/ 22 h 45"/>
                <a:gd name="T2" fmla="*/ 13 w 29"/>
                <a:gd name="T3" fmla="*/ 0 h 45"/>
                <a:gd name="T4" fmla="*/ 2 w 29"/>
                <a:gd name="T5" fmla="*/ 27 h 45"/>
                <a:gd name="T6" fmla="*/ 6 w 29"/>
                <a:gd name="T7" fmla="*/ 44 h 45"/>
                <a:gd name="T8" fmla="*/ 9 w 29"/>
                <a:gd name="T9" fmla="*/ 44 h 45"/>
                <a:gd name="T10" fmla="*/ 28 w 29"/>
                <a:gd name="T11" fmla="*/ 22 h 45"/>
              </a:gdLst>
              <a:ahLst/>
              <a:cxnLst>
                <a:cxn ang="0">
                  <a:pos x="T0" y="T1"/>
                </a:cxn>
                <a:cxn ang="0">
                  <a:pos x="T2" y="T3"/>
                </a:cxn>
                <a:cxn ang="0">
                  <a:pos x="T4" y="T5"/>
                </a:cxn>
                <a:cxn ang="0">
                  <a:pos x="T6" y="T7"/>
                </a:cxn>
                <a:cxn ang="0">
                  <a:pos x="T8" y="T9"/>
                </a:cxn>
                <a:cxn ang="0">
                  <a:pos x="T10" y="T11"/>
                </a:cxn>
              </a:cxnLst>
              <a:rect l="0" t="0" r="r" b="b"/>
              <a:pathLst>
                <a:path w="29" h="45">
                  <a:moveTo>
                    <a:pt x="28" y="22"/>
                  </a:moveTo>
                  <a:cubicBezTo>
                    <a:pt x="29" y="11"/>
                    <a:pt x="22" y="1"/>
                    <a:pt x="13" y="0"/>
                  </a:cubicBezTo>
                  <a:cubicBezTo>
                    <a:pt x="4" y="4"/>
                    <a:pt x="0" y="15"/>
                    <a:pt x="2" y="27"/>
                  </a:cubicBezTo>
                  <a:cubicBezTo>
                    <a:pt x="6" y="44"/>
                    <a:pt x="6" y="44"/>
                    <a:pt x="6" y="44"/>
                  </a:cubicBezTo>
                  <a:cubicBezTo>
                    <a:pt x="7" y="44"/>
                    <a:pt x="8" y="44"/>
                    <a:pt x="9" y="44"/>
                  </a:cubicBezTo>
                  <a:cubicBezTo>
                    <a:pt x="19" y="45"/>
                    <a:pt x="28" y="35"/>
                    <a:pt x="28" y="22"/>
                  </a:cubicBezTo>
                  <a:close/>
                </a:path>
              </a:pathLst>
            </a:cu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34" name="Picture 10">
            <a:extLst>
              <a:ext uri="{FF2B5EF4-FFF2-40B4-BE49-F238E27FC236}">
                <a16:creationId xmlns:a16="http://schemas.microsoft.com/office/drawing/2014/main" id="{C06087C9-1202-811E-295A-50D7CAF22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4509">
            <a:off x="3291225" y="7577081"/>
            <a:ext cx="941521" cy="52963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64D6E2DD-613B-E786-72D0-0527C4A8CB5E}"/>
              </a:ext>
            </a:extLst>
          </p:cNvPr>
          <p:cNvSpPr/>
          <p:nvPr/>
        </p:nvSpPr>
        <p:spPr>
          <a:xfrm>
            <a:off x="1175657" y="10691371"/>
            <a:ext cx="5898395" cy="9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Daytona Condensed" panose="020B0506030503040204" pitchFamily="34" charset="0"/>
              </a:rPr>
              <a:t>Staff perspectives &amp; barriers</a:t>
            </a:r>
          </a:p>
        </p:txBody>
      </p:sp>
      <p:sp>
        <p:nvSpPr>
          <p:cNvPr id="1035" name="Freeform 24">
            <a:extLst>
              <a:ext uri="{FF2B5EF4-FFF2-40B4-BE49-F238E27FC236}">
                <a16:creationId xmlns:a16="http://schemas.microsoft.com/office/drawing/2014/main" id="{D1C6773E-5B0F-48FE-6227-0DA103618AB7}"/>
              </a:ext>
            </a:extLst>
          </p:cNvPr>
          <p:cNvSpPr>
            <a:spLocks/>
          </p:cNvSpPr>
          <p:nvPr/>
        </p:nvSpPr>
        <p:spPr bwMode="auto">
          <a:xfrm rot="1563081">
            <a:off x="3843673" y="8299205"/>
            <a:ext cx="474981" cy="412115"/>
          </a:xfrm>
          <a:custGeom>
            <a:avLst/>
            <a:gdLst>
              <a:gd name="T0" fmla="*/ 10 w 79"/>
              <a:gd name="T1" fmla="*/ 60 h 70"/>
              <a:gd name="T2" fmla="*/ 5 w 79"/>
              <a:gd name="T3" fmla="*/ 53 h 70"/>
              <a:gd name="T4" fmla="*/ 10 w 79"/>
              <a:gd name="T5" fmla="*/ 28 h 70"/>
              <a:gd name="T6" fmla="*/ 44 w 79"/>
              <a:gd name="T7" fmla="*/ 5 h 70"/>
              <a:gd name="T8" fmla="*/ 70 w 79"/>
              <a:gd name="T9" fmla="*/ 10 h 70"/>
              <a:gd name="T10" fmla="*/ 74 w 79"/>
              <a:gd name="T11" fmla="*/ 17 h 70"/>
              <a:gd name="T12" fmla="*/ 69 w 79"/>
              <a:gd name="T13" fmla="*/ 42 h 70"/>
              <a:gd name="T14" fmla="*/ 35 w 79"/>
              <a:gd name="T15" fmla="*/ 65 h 70"/>
              <a:gd name="T16" fmla="*/ 10 w 79"/>
              <a:gd name="T1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0">
                <a:moveTo>
                  <a:pt x="10" y="60"/>
                </a:moveTo>
                <a:cubicBezTo>
                  <a:pt x="5" y="53"/>
                  <a:pt x="5" y="53"/>
                  <a:pt x="5" y="53"/>
                </a:cubicBezTo>
                <a:cubicBezTo>
                  <a:pt x="0" y="45"/>
                  <a:pt x="2" y="34"/>
                  <a:pt x="10" y="28"/>
                </a:cubicBezTo>
                <a:cubicBezTo>
                  <a:pt x="44" y="5"/>
                  <a:pt x="44" y="5"/>
                  <a:pt x="44" y="5"/>
                </a:cubicBezTo>
                <a:cubicBezTo>
                  <a:pt x="53" y="0"/>
                  <a:pt x="64" y="2"/>
                  <a:pt x="70" y="10"/>
                </a:cubicBezTo>
                <a:cubicBezTo>
                  <a:pt x="74" y="17"/>
                  <a:pt x="74" y="17"/>
                  <a:pt x="74" y="17"/>
                </a:cubicBezTo>
                <a:cubicBezTo>
                  <a:pt x="79" y="25"/>
                  <a:pt x="77" y="36"/>
                  <a:pt x="69" y="42"/>
                </a:cubicBezTo>
                <a:cubicBezTo>
                  <a:pt x="35" y="65"/>
                  <a:pt x="35" y="65"/>
                  <a:pt x="35" y="65"/>
                </a:cubicBezTo>
                <a:cubicBezTo>
                  <a:pt x="27" y="70"/>
                  <a:pt x="15" y="68"/>
                  <a:pt x="10" y="60"/>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Freeform 28">
            <a:extLst>
              <a:ext uri="{FF2B5EF4-FFF2-40B4-BE49-F238E27FC236}">
                <a16:creationId xmlns:a16="http://schemas.microsoft.com/office/drawing/2014/main" id="{66ADB160-D5BB-797D-238D-AE752C775566}"/>
              </a:ext>
            </a:extLst>
          </p:cNvPr>
          <p:cNvSpPr>
            <a:spLocks/>
          </p:cNvSpPr>
          <p:nvPr/>
        </p:nvSpPr>
        <p:spPr bwMode="auto">
          <a:xfrm rot="2087356">
            <a:off x="3876541" y="8379366"/>
            <a:ext cx="263684" cy="265373"/>
          </a:xfrm>
          <a:custGeom>
            <a:avLst/>
            <a:gdLst>
              <a:gd name="T0" fmla="*/ 30 w 44"/>
              <a:gd name="T1" fmla="*/ 32 h 38"/>
              <a:gd name="T2" fmla="*/ 4 w 44"/>
              <a:gd name="T3" fmla="*/ 30 h 38"/>
              <a:gd name="T4" fmla="*/ 14 w 44"/>
              <a:gd name="T5" fmla="*/ 6 h 38"/>
              <a:gd name="T6" fmla="*/ 40 w 44"/>
              <a:gd name="T7" fmla="*/ 9 h 38"/>
              <a:gd name="T8" fmla="*/ 30 w 44"/>
              <a:gd name="T9" fmla="*/ 32 h 38"/>
            </a:gdLst>
            <a:ahLst/>
            <a:cxnLst>
              <a:cxn ang="0">
                <a:pos x="T0" y="T1"/>
              </a:cxn>
              <a:cxn ang="0">
                <a:pos x="T2" y="T3"/>
              </a:cxn>
              <a:cxn ang="0">
                <a:pos x="T4" y="T5"/>
              </a:cxn>
              <a:cxn ang="0">
                <a:pos x="T6" y="T7"/>
              </a:cxn>
              <a:cxn ang="0">
                <a:pos x="T8" y="T9"/>
              </a:cxn>
            </a:cxnLst>
            <a:rect l="0" t="0" r="r" b="b"/>
            <a:pathLst>
              <a:path w="44" h="38">
                <a:moveTo>
                  <a:pt x="30" y="32"/>
                </a:moveTo>
                <a:cubicBezTo>
                  <a:pt x="20" y="38"/>
                  <a:pt x="9" y="37"/>
                  <a:pt x="4" y="30"/>
                </a:cubicBezTo>
                <a:cubicBezTo>
                  <a:pt x="0" y="23"/>
                  <a:pt x="4" y="12"/>
                  <a:pt x="14" y="6"/>
                </a:cubicBezTo>
                <a:cubicBezTo>
                  <a:pt x="24" y="0"/>
                  <a:pt x="35" y="1"/>
                  <a:pt x="40" y="9"/>
                </a:cubicBezTo>
                <a:cubicBezTo>
                  <a:pt x="44" y="16"/>
                  <a:pt x="40" y="26"/>
                  <a:pt x="30" y="32"/>
                </a:cubicBezTo>
                <a:close/>
              </a:path>
            </a:pathLst>
          </a:cu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8" name="Freeform 25">
            <a:extLst>
              <a:ext uri="{FF2B5EF4-FFF2-40B4-BE49-F238E27FC236}">
                <a16:creationId xmlns:a16="http://schemas.microsoft.com/office/drawing/2014/main" id="{B0FEB410-9008-D508-395A-E4845C34D417}"/>
              </a:ext>
            </a:extLst>
          </p:cNvPr>
          <p:cNvSpPr>
            <a:spLocks/>
          </p:cNvSpPr>
          <p:nvPr/>
        </p:nvSpPr>
        <p:spPr bwMode="auto">
          <a:xfrm rot="1563081">
            <a:off x="3638622" y="8610486"/>
            <a:ext cx="504667" cy="436563"/>
          </a:xfrm>
          <a:custGeom>
            <a:avLst/>
            <a:gdLst>
              <a:gd name="T0" fmla="*/ 10 w 84"/>
              <a:gd name="T1" fmla="*/ 63 h 74"/>
              <a:gd name="T2" fmla="*/ 6 w 84"/>
              <a:gd name="T3" fmla="*/ 58 h 74"/>
              <a:gd name="T4" fmla="*/ 11 w 84"/>
              <a:gd name="T5" fmla="*/ 32 h 74"/>
              <a:gd name="T6" fmla="*/ 49 w 84"/>
              <a:gd name="T7" fmla="*/ 6 h 74"/>
              <a:gd name="T8" fmla="*/ 75 w 84"/>
              <a:gd name="T9" fmla="*/ 11 h 74"/>
              <a:gd name="T10" fmla="*/ 78 w 84"/>
              <a:gd name="T11" fmla="*/ 17 h 74"/>
              <a:gd name="T12" fmla="*/ 73 w 84"/>
              <a:gd name="T13" fmla="*/ 43 h 74"/>
              <a:gd name="T14" fmla="*/ 36 w 84"/>
              <a:gd name="T15" fmla="*/ 68 h 74"/>
              <a:gd name="T16" fmla="*/ 10 w 84"/>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4">
                <a:moveTo>
                  <a:pt x="10" y="63"/>
                </a:moveTo>
                <a:cubicBezTo>
                  <a:pt x="6" y="58"/>
                  <a:pt x="6" y="58"/>
                  <a:pt x="6" y="58"/>
                </a:cubicBezTo>
                <a:cubicBezTo>
                  <a:pt x="0" y="49"/>
                  <a:pt x="3" y="37"/>
                  <a:pt x="11" y="32"/>
                </a:cubicBezTo>
                <a:cubicBezTo>
                  <a:pt x="49" y="6"/>
                  <a:pt x="49" y="6"/>
                  <a:pt x="49" y="6"/>
                </a:cubicBezTo>
                <a:cubicBezTo>
                  <a:pt x="57" y="0"/>
                  <a:pt x="69" y="3"/>
                  <a:pt x="75" y="11"/>
                </a:cubicBezTo>
                <a:cubicBezTo>
                  <a:pt x="78" y="17"/>
                  <a:pt x="78" y="17"/>
                  <a:pt x="78" y="17"/>
                </a:cubicBezTo>
                <a:cubicBezTo>
                  <a:pt x="84" y="25"/>
                  <a:pt x="82" y="37"/>
                  <a:pt x="73" y="43"/>
                </a:cubicBezTo>
                <a:cubicBezTo>
                  <a:pt x="36" y="68"/>
                  <a:pt x="36" y="68"/>
                  <a:pt x="36" y="68"/>
                </a:cubicBezTo>
                <a:cubicBezTo>
                  <a:pt x="27" y="74"/>
                  <a:pt x="16" y="72"/>
                  <a:pt x="10" y="63"/>
                </a:cubicBezTo>
                <a:close/>
              </a:path>
            </a:pathLst>
          </a:custGeom>
          <a:solidFill>
            <a:srgbClr val="EAC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9" name="Freeform 28">
            <a:extLst>
              <a:ext uri="{FF2B5EF4-FFF2-40B4-BE49-F238E27FC236}">
                <a16:creationId xmlns:a16="http://schemas.microsoft.com/office/drawing/2014/main" id="{6DBA43E1-4FD2-A6DF-197C-B50F8C0F6A03}"/>
              </a:ext>
            </a:extLst>
          </p:cNvPr>
          <p:cNvSpPr>
            <a:spLocks/>
          </p:cNvSpPr>
          <p:nvPr/>
        </p:nvSpPr>
        <p:spPr bwMode="auto">
          <a:xfrm rot="1563081">
            <a:off x="3649158" y="8735175"/>
            <a:ext cx="263684" cy="223520"/>
          </a:xfrm>
          <a:custGeom>
            <a:avLst/>
            <a:gdLst>
              <a:gd name="T0" fmla="*/ 30 w 44"/>
              <a:gd name="T1" fmla="*/ 32 h 38"/>
              <a:gd name="T2" fmla="*/ 4 w 44"/>
              <a:gd name="T3" fmla="*/ 30 h 38"/>
              <a:gd name="T4" fmla="*/ 14 w 44"/>
              <a:gd name="T5" fmla="*/ 6 h 38"/>
              <a:gd name="T6" fmla="*/ 40 w 44"/>
              <a:gd name="T7" fmla="*/ 9 h 38"/>
              <a:gd name="T8" fmla="*/ 30 w 44"/>
              <a:gd name="T9" fmla="*/ 32 h 38"/>
            </a:gdLst>
            <a:ahLst/>
            <a:cxnLst>
              <a:cxn ang="0">
                <a:pos x="T0" y="T1"/>
              </a:cxn>
              <a:cxn ang="0">
                <a:pos x="T2" y="T3"/>
              </a:cxn>
              <a:cxn ang="0">
                <a:pos x="T4" y="T5"/>
              </a:cxn>
              <a:cxn ang="0">
                <a:pos x="T6" y="T7"/>
              </a:cxn>
              <a:cxn ang="0">
                <a:pos x="T8" y="T9"/>
              </a:cxn>
            </a:cxnLst>
            <a:rect l="0" t="0" r="r" b="b"/>
            <a:pathLst>
              <a:path w="44" h="38">
                <a:moveTo>
                  <a:pt x="30" y="32"/>
                </a:moveTo>
                <a:cubicBezTo>
                  <a:pt x="20" y="38"/>
                  <a:pt x="9" y="37"/>
                  <a:pt x="4" y="30"/>
                </a:cubicBezTo>
                <a:cubicBezTo>
                  <a:pt x="0" y="23"/>
                  <a:pt x="4" y="12"/>
                  <a:pt x="14" y="6"/>
                </a:cubicBezTo>
                <a:cubicBezTo>
                  <a:pt x="24" y="0"/>
                  <a:pt x="35" y="1"/>
                  <a:pt x="40" y="9"/>
                </a:cubicBezTo>
                <a:cubicBezTo>
                  <a:pt x="44" y="16"/>
                  <a:pt x="40" y="26"/>
                  <a:pt x="30" y="32"/>
                </a:cubicBezTo>
                <a:close/>
              </a:path>
            </a:pathLst>
          </a:custGeom>
          <a:solidFill>
            <a:srgbClr val="EFC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0" name="Rectangle 1039">
            <a:extLst>
              <a:ext uri="{FF2B5EF4-FFF2-40B4-BE49-F238E27FC236}">
                <a16:creationId xmlns:a16="http://schemas.microsoft.com/office/drawing/2014/main" id="{18CE4DE1-BDB2-B312-0E0D-FCA9FD9F03AD}"/>
              </a:ext>
            </a:extLst>
          </p:cNvPr>
          <p:cNvSpPr/>
          <p:nvPr/>
        </p:nvSpPr>
        <p:spPr>
          <a:xfrm>
            <a:off x="8821093" y="21762677"/>
            <a:ext cx="11112267" cy="4886566"/>
          </a:xfrm>
          <a:prstGeom prst="rect">
            <a:avLst/>
          </a:prstGeom>
          <a:solidFill>
            <a:schemeClr val="bg1"/>
          </a:solidFill>
          <a:ln>
            <a:solidFill>
              <a:srgbClr val="6401E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1200"/>
              </a:spcBef>
              <a:spcAft>
                <a:spcPts val="600"/>
              </a:spcAft>
            </a:pPr>
            <a:endParaRPr lang="en-GB" sz="1200" dirty="0">
              <a:solidFill>
                <a:srgbClr val="002060"/>
              </a:solidFill>
              <a:latin typeface="Daytona Condensed" panose="020B0506030503040204" pitchFamily="34" charset="0"/>
            </a:endParaRPr>
          </a:p>
          <a:p>
            <a:pPr algn="just">
              <a:spcBef>
                <a:spcPts val="1200"/>
              </a:spcBef>
              <a:spcAft>
                <a:spcPts val="600"/>
              </a:spcAft>
            </a:pPr>
            <a:r>
              <a:rPr lang="en-GB" sz="2000" dirty="0">
                <a:solidFill>
                  <a:srgbClr val="002060"/>
                </a:solidFill>
                <a:latin typeface="Daytona Condensed" panose="020B0506030503040204" pitchFamily="34" charset="0"/>
              </a:rPr>
              <a:t>Overall, the literature presents a positive impact on the use of Kahoot! as a learning tool for healthcare students studying at higher educational institutes. There are several key factors which can be drawn from the research to facilitate improved academic achievement, student engagement and improved motivation when using Kahoot!.</a:t>
            </a:r>
          </a:p>
          <a:p>
            <a:pPr marL="800100" lvl="1" indent="-342900" algn="just">
              <a:spcBef>
                <a:spcPts val="1200"/>
              </a:spcBef>
              <a:spcAft>
                <a:spcPts val="600"/>
              </a:spcAft>
              <a:buBlip>
                <a:blip r:embed="rId4"/>
              </a:buBlip>
            </a:pPr>
            <a:r>
              <a:rPr lang="en-GB" sz="2000" dirty="0">
                <a:solidFill>
                  <a:srgbClr val="002060"/>
                </a:solidFill>
                <a:latin typeface="Daytona Condensed" panose="020B0506030503040204" pitchFamily="34" charset="0"/>
              </a:rPr>
              <a:t>Provide time and resources to train teaching staff to use Kahoot! effectively.</a:t>
            </a:r>
          </a:p>
          <a:p>
            <a:pPr marL="800100" lvl="1" indent="-342900" algn="just">
              <a:spcBef>
                <a:spcPts val="1200"/>
              </a:spcBef>
              <a:spcAft>
                <a:spcPts val="600"/>
              </a:spcAft>
              <a:buBlip>
                <a:blip r:embed="rId4"/>
              </a:buBlip>
            </a:pPr>
            <a:r>
              <a:rPr lang="en-GB" sz="2000" dirty="0">
                <a:solidFill>
                  <a:srgbClr val="002060"/>
                </a:solidFill>
                <a:latin typeface="Daytona Condensed" panose="020B0506030503040204" pitchFamily="34" charset="0"/>
              </a:rPr>
              <a:t>Familiarize learners with Kahoot! in class and ensure there is access to digital devices for all. </a:t>
            </a:r>
          </a:p>
          <a:p>
            <a:pPr marL="800100" lvl="1" indent="-342900" algn="just">
              <a:spcBef>
                <a:spcPts val="1200"/>
              </a:spcBef>
              <a:spcAft>
                <a:spcPts val="600"/>
              </a:spcAft>
              <a:buBlip>
                <a:blip r:embed="rId4"/>
              </a:buBlip>
            </a:pPr>
            <a:r>
              <a:rPr lang="en-GB" sz="2000" dirty="0">
                <a:solidFill>
                  <a:srgbClr val="002060"/>
                </a:solidFill>
                <a:latin typeface="Daytona Condensed" panose="020B0506030503040204" pitchFamily="34" charset="0"/>
              </a:rPr>
              <a:t>Involve the learners in the development of quiz questions.</a:t>
            </a:r>
          </a:p>
          <a:p>
            <a:pPr marL="800100" lvl="1" indent="-342900" algn="just">
              <a:spcBef>
                <a:spcPts val="1200"/>
              </a:spcBef>
              <a:spcAft>
                <a:spcPts val="600"/>
              </a:spcAft>
              <a:buBlip>
                <a:blip r:embed="rId4"/>
              </a:buBlip>
            </a:pPr>
            <a:r>
              <a:rPr lang="en-GB" sz="2000" dirty="0">
                <a:solidFill>
                  <a:srgbClr val="002060"/>
                </a:solidFill>
                <a:latin typeface="Daytona Condensed" panose="020B0506030503040204" pitchFamily="34" charset="0"/>
              </a:rPr>
              <a:t>Provide a secure and stable internet connection.</a:t>
            </a:r>
          </a:p>
          <a:p>
            <a:pPr marL="800100" lvl="1" indent="-342900" algn="just">
              <a:spcBef>
                <a:spcPts val="1200"/>
              </a:spcBef>
              <a:spcAft>
                <a:spcPts val="600"/>
              </a:spcAft>
              <a:buBlip>
                <a:blip r:embed="rId4"/>
              </a:buBlip>
            </a:pPr>
            <a:r>
              <a:rPr lang="en-GB" sz="2000" dirty="0">
                <a:solidFill>
                  <a:srgbClr val="002060"/>
                </a:solidFill>
                <a:latin typeface="Daytona Condensed" panose="020B0506030503040204" pitchFamily="34" charset="0"/>
              </a:rPr>
              <a:t>Facilitate knowledge transfer during the quiz by providing dialogue and discussion with each question. </a:t>
            </a:r>
          </a:p>
          <a:p>
            <a:pPr marL="800100" lvl="1" indent="-342900" algn="just">
              <a:spcBef>
                <a:spcPts val="1200"/>
              </a:spcBef>
              <a:spcAft>
                <a:spcPts val="600"/>
              </a:spcAft>
              <a:buBlip>
                <a:blip r:embed="rId4"/>
              </a:buBlip>
            </a:pPr>
            <a:r>
              <a:rPr lang="en-GB" sz="2000" dirty="0">
                <a:solidFill>
                  <a:srgbClr val="002060"/>
                </a:solidFill>
                <a:latin typeface="Daytona Condensed" panose="020B0506030503040204" pitchFamily="34" charset="0"/>
              </a:rPr>
              <a:t>Utilize the data outputs after class to inform future teaching sessions.</a:t>
            </a:r>
          </a:p>
        </p:txBody>
      </p:sp>
      <p:sp>
        <p:nvSpPr>
          <p:cNvPr id="1041" name="Rectangle 1040">
            <a:extLst>
              <a:ext uri="{FF2B5EF4-FFF2-40B4-BE49-F238E27FC236}">
                <a16:creationId xmlns:a16="http://schemas.microsoft.com/office/drawing/2014/main" id="{5F3EE500-5B62-6F07-4E03-293A62642ED5}"/>
              </a:ext>
            </a:extLst>
          </p:cNvPr>
          <p:cNvSpPr/>
          <p:nvPr/>
        </p:nvSpPr>
        <p:spPr>
          <a:xfrm>
            <a:off x="8821092" y="21163680"/>
            <a:ext cx="4624795" cy="9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Daytona Condensed" panose="020B0506030503040204" pitchFamily="34" charset="0"/>
              </a:rPr>
              <a:t>Kahoot! Best Practice</a:t>
            </a:r>
          </a:p>
        </p:txBody>
      </p:sp>
      <p:sp>
        <p:nvSpPr>
          <p:cNvPr id="1043" name="Rectangle 1042">
            <a:extLst>
              <a:ext uri="{FF2B5EF4-FFF2-40B4-BE49-F238E27FC236}">
                <a16:creationId xmlns:a16="http://schemas.microsoft.com/office/drawing/2014/main" id="{26EF560C-AF9D-EF72-B78C-8F21E3C0C0C4}"/>
              </a:ext>
            </a:extLst>
          </p:cNvPr>
          <p:cNvSpPr/>
          <p:nvPr/>
        </p:nvSpPr>
        <p:spPr>
          <a:xfrm>
            <a:off x="14369383" y="27032406"/>
            <a:ext cx="5563978" cy="2818924"/>
          </a:xfrm>
          <a:prstGeom prst="rect">
            <a:avLst/>
          </a:prstGeom>
          <a:solidFill>
            <a:schemeClr val="bg1"/>
          </a:solidFill>
          <a:ln>
            <a:solidFill>
              <a:srgbClr val="640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Rectangle 1043">
            <a:extLst>
              <a:ext uri="{FF2B5EF4-FFF2-40B4-BE49-F238E27FC236}">
                <a16:creationId xmlns:a16="http://schemas.microsoft.com/office/drawing/2014/main" id="{265A4A0C-ED33-005C-5BBD-3BB77CF5CACB}"/>
              </a:ext>
            </a:extLst>
          </p:cNvPr>
          <p:cNvSpPr/>
          <p:nvPr/>
        </p:nvSpPr>
        <p:spPr>
          <a:xfrm>
            <a:off x="13880962" y="27303067"/>
            <a:ext cx="3433242" cy="9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Daytona Condensed" panose="020B0506030503040204" pitchFamily="34" charset="0"/>
              </a:rPr>
              <a:t>References</a:t>
            </a:r>
          </a:p>
        </p:txBody>
      </p:sp>
      <p:grpSp>
        <p:nvGrpSpPr>
          <p:cNvPr id="1047" name="Group 1046">
            <a:extLst>
              <a:ext uri="{FF2B5EF4-FFF2-40B4-BE49-F238E27FC236}">
                <a16:creationId xmlns:a16="http://schemas.microsoft.com/office/drawing/2014/main" id="{E5CA2709-E560-0B77-9350-3E50053DABE9}"/>
              </a:ext>
            </a:extLst>
          </p:cNvPr>
          <p:cNvGrpSpPr/>
          <p:nvPr/>
        </p:nvGrpSpPr>
        <p:grpSpPr>
          <a:xfrm rot="21206477">
            <a:off x="17394388" y="9099156"/>
            <a:ext cx="3724034" cy="2458753"/>
            <a:chOff x="8811719" y="758851"/>
            <a:chExt cx="2571242" cy="1915113"/>
          </a:xfrm>
          <a:solidFill>
            <a:srgbClr val="F3E7FF"/>
          </a:solidFill>
        </p:grpSpPr>
        <p:sp>
          <p:nvSpPr>
            <p:cNvPr id="1048" name="Freeform 14">
              <a:extLst>
                <a:ext uri="{FF2B5EF4-FFF2-40B4-BE49-F238E27FC236}">
                  <a16:creationId xmlns:a16="http://schemas.microsoft.com/office/drawing/2014/main" id="{DC991000-E8F3-A756-7C48-EFDC2420CC30}"/>
                </a:ext>
              </a:extLst>
            </p:cNvPr>
            <p:cNvSpPr>
              <a:spLocks/>
            </p:cNvSpPr>
            <p:nvPr/>
          </p:nvSpPr>
          <p:spPr bwMode="auto">
            <a:xfrm>
              <a:off x="8811719" y="758851"/>
              <a:ext cx="2571242" cy="1915113"/>
            </a:xfrm>
            <a:custGeom>
              <a:avLst/>
              <a:gdLst>
                <a:gd name="T0" fmla="*/ 840 w 912"/>
                <a:gd name="T1" fmla="*/ 212 h 635"/>
                <a:gd name="T2" fmla="*/ 847 w 912"/>
                <a:gd name="T3" fmla="*/ 179 h 635"/>
                <a:gd name="T4" fmla="*/ 771 w 912"/>
                <a:gd name="T5" fmla="*/ 103 h 635"/>
                <a:gd name="T6" fmla="*/ 734 w 912"/>
                <a:gd name="T7" fmla="*/ 113 h 635"/>
                <a:gd name="T8" fmla="*/ 528 w 912"/>
                <a:gd name="T9" fmla="*/ 0 h 635"/>
                <a:gd name="T10" fmla="*/ 339 w 912"/>
                <a:gd name="T11" fmla="*/ 90 h 635"/>
                <a:gd name="T12" fmla="*/ 285 w 912"/>
                <a:gd name="T13" fmla="*/ 78 h 635"/>
                <a:gd name="T14" fmla="*/ 160 w 912"/>
                <a:gd name="T15" fmla="*/ 191 h 635"/>
                <a:gd name="T16" fmla="*/ 150 w 912"/>
                <a:gd name="T17" fmla="*/ 191 h 635"/>
                <a:gd name="T18" fmla="*/ 0 w 912"/>
                <a:gd name="T19" fmla="*/ 341 h 635"/>
                <a:gd name="T20" fmla="*/ 0 w 912"/>
                <a:gd name="T21" fmla="*/ 341 h 635"/>
                <a:gd name="T22" fmla="*/ 150 w 912"/>
                <a:gd name="T23" fmla="*/ 491 h 635"/>
                <a:gd name="T24" fmla="*/ 205 w 912"/>
                <a:gd name="T25" fmla="*/ 491 h 635"/>
                <a:gd name="T26" fmla="*/ 336 w 912"/>
                <a:gd name="T27" fmla="*/ 554 h 635"/>
                <a:gd name="T28" fmla="*/ 468 w 912"/>
                <a:gd name="T29" fmla="*/ 491 h 635"/>
                <a:gd name="T30" fmla="*/ 546 w 912"/>
                <a:gd name="T31" fmla="*/ 491 h 635"/>
                <a:gd name="T32" fmla="*/ 498 w 912"/>
                <a:gd name="T33" fmla="*/ 635 h 635"/>
                <a:gd name="T34" fmla="*/ 663 w 912"/>
                <a:gd name="T35" fmla="*/ 491 h 635"/>
                <a:gd name="T36" fmla="*/ 762 w 912"/>
                <a:gd name="T37" fmla="*/ 491 h 635"/>
                <a:gd name="T38" fmla="*/ 912 w 912"/>
                <a:gd name="T39" fmla="*/ 341 h 635"/>
                <a:gd name="T40" fmla="*/ 912 w 912"/>
                <a:gd name="T41" fmla="*/ 341 h 635"/>
                <a:gd name="T42" fmla="*/ 840 w 912"/>
                <a:gd name="T43" fmla="*/ 21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2" h="635">
                  <a:moveTo>
                    <a:pt x="840" y="212"/>
                  </a:moveTo>
                  <a:cubicBezTo>
                    <a:pt x="844" y="202"/>
                    <a:pt x="847" y="191"/>
                    <a:pt x="847" y="179"/>
                  </a:cubicBezTo>
                  <a:cubicBezTo>
                    <a:pt x="847" y="137"/>
                    <a:pt x="813" y="103"/>
                    <a:pt x="771" y="103"/>
                  </a:cubicBezTo>
                  <a:cubicBezTo>
                    <a:pt x="758" y="103"/>
                    <a:pt x="745" y="107"/>
                    <a:pt x="734" y="113"/>
                  </a:cubicBezTo>
                  <a:cubicBezTo>
                    <a:pt x="691" y="45"/>
                    <a:pt x="615" y="0"/>
                    <a:pt x="528" y="0"/>
                  </a:cubicBezTo>
                  <a:cubicBezTo>
                    <a:pt x="452" y="0"/>
                    <a:pt x="383" y="35"/>
                    <a:pt x="339" y="90"/>
                  </a:cubicBezTo>
                  <a:cubicBezTo>
                    <a:pt x="322" y="83"/>
                    <a:pt x="304" y="78"/>
                    <a:pt x="285" y="78"/>
                  </a:cubicBezTo>
                  <a:cubicBezTo>
                    <a:pt x="220" y="78"/>
                    <a:pt x="166" y="128"/>
                    <a:pt x="160" y="191"/>
                  </a:cubicBezTo>
                  <a:cubicBezTo>
                    <a:pt x="150" y="191"/>
                    <a:pt x="150" y="191"/>
                    <a:pt x="150" y="191"/>
                  </a:cubicBezTo>
                  <a:cubicBezTo>
                    <a:pt x="68" y="191"/>
                    <a:pt x="0" y="258"/>
                    <a:pt x="0" y="341"/>
                  </a:cubicBezTo>
                  <a:cubicBezTo>
                    <a:pt x="0" y="341"/>
                    <a:pt x="0" y="341"/>
                    <a:pt x="0" y="341"/>
                  </a:cubicBezTo>
                  <a:cubicBezTo>
                    <a:pt x="0" y="423"/>
                    <a:pt x="68" y="491"/>
                    <a:pt x="150" y="491"/>
                  </a:cubicBezTo>
                  <a:cubicBezTo>
                    <a:pt x="205" y="491"/>
                    <a:pt x="205" y="491"/>
                    <a:pt x="205" y="491"/>
                  </a:cubicBezTo>
                  <a:cubicBezTo>
                    <a:pt x="236" y="529"/>
                    <a:pt x="283" y="554"/>
                    <a:pt x="336" y="554"/>
                  </a:cubicBezTo>
                  <a:cubicBezTo>
                    <a:pt x="390" y="554"/>
                    <a:pt x="437" y="529"/>
                    <a:pt x="468" y="491"/>
                  </a:cubicBezTo>
                  <a:cubicBezTo>
                    <a:pt x="546" y="491"/>
                    <a:pt x="546" y="491"/>
                    <a:pt x="546" y="491"/>
                  </a:cubicBezTo>
                  <a:cubicBezTo>
                    <a:pt x="584" y="566"/>
                    <a:pt x="498" y="635"/>
                    <a:pt x="498" y="635"/>
                  </a:cubicBezTo>
                  <a:cubicBezTo>
                    <a:pt x="498" y="635"/>
                    <a:pt x="660" y="598"/>
                    <a:pt x="663" y="491"/>
                  </a:cubicBezTo>
                  <a:cubicBezTo>
                    <a:pt x="762" y="491"/>
                    <a:pt x="762" y="491"/>
                    <a:pt x="762" y="491"/>
                  </a:cubicBezTo>
                  <a:cubicBezTo>
                    <a:pt x="845" y="491"/>
                    <a:pt x="912" y="423"/>
                    <a:pt x="912" y="341"/>
                  </a:cubicBezTo>
                  <a:cubicBezTo>
                    <a:pt x="912" y="341"/>
                    <a:pt x="912" y="341"/>
                    <a:pt x="912" y="341"/>
                  </a:cubicBezTo>
                  <a:cubicBezTo>
                    <a:pt x="912" y="286"/>
                    <a:pt x="883" y="239"/>
                    <a:pt x="840" y="2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Rectangle 1048">
              <a:extLst>
                <a:ext uri="{FF2B5EF4-FFF2-40B4-BE49-F238E27FC236}">
                  <a16:creationId xmlns:a16="http://schemas.microsoft.com/office/drawing/2014/main" id="{EAF39096-1B84-0742-D9D2-87ECFBCB6BA0}"/>
                </a:ext>
              </a:extLst>
            </p:cNvPr>
            <p:cNvSpPr/>
            <p:nvPr/>
          </p:nvSpPr>
          <p:spPr>
            <a:xfrm rot="21201806">
              <a:off x="9352943" y="1082826"/>
              <a:ext cx="1706084" cy="1030821"/>
            </a:xfrm>
            <a:prstGeom prst="rect">
              <a:avLst/>
            </a:prstGeom>
            <a:noFill/>
          </p:spPr>
          <p:txBody>
            <a:bodyPr wrap="square">
              <a:spAutoFit/>
            </a:bodyPr>
            <a:lstStyle/>
            <a:p>
              <a:pPr lvl="0" algn="ctr"/>
              <a:r>
                <a:rPr lang="en-GB" sz="2000" dirty="0">
                  <a:solidFill>
                    <a:srgbClr val="002060"/>
                  </a:solidFill>
                  <a:latin typeface="Cavolini" panose="03000502040302020204" pitchFamily="66" charset="0"/>
                  <a:ea typeface="Roboto" panose="02000000000000000000" pitchFamily="2" charset="0"/>
                  <a:cs typeface="Cavolini" panose="03000502040302020204" pitchFamily="66" charset="0"/>
                </a:rPr>
                <a:t>‘gives us chance to revise and learn in a fun way’ </a:t>
              </a:r>
              <a:endParaRPr lang="en-US" sz="2000" dirty="0">
                <a:solidFill>
                  <a:srgbClr val="002060"/>
                </a:solidFill>
                <a:latin typeface="Cavolini" panose="03000502040302020204" pitchFamily="66" charset="0"/>
                <a:ea typeface="Roboto" panose="02000000000000000000" pitchFamily="2" charset="0"/>
                <a:cs typeface="Cavolini" panose="03000502040302020204" pitchFamily="66" charset="0"/>
              </a:endParaRPr>
            </a:p>
          </p:txBody>
        </p:sp>
      </p:grpSp>
      <p:grpSp>
        <p:nvGrpSpPr>
          <p:cNvPr id="1074" name="Group 1073">
            <a:extLst>
              <a:ext uri="{FF2B5EF4-FFF2-40B4-BE49-F238E27FC236}">
                <a16:creationId xmlns:a16="http://schemas.microsoft.com/office/drawing/2014/main" id="{773C123B-C559-CC15-9FA0-55ADD435146A}"/>
              </a:ext>
            </a:extLst>
          </p:cNvPr>
          <p:cNvGrpSpPr/>
          <p:nvPr/>
        </p:nvGrpSpPr>
        <p:grpSpPr>
          <a:xfrm>
            <a:off x="815970" y="27985952"/>
            <a:ext cx="2309797" cy="2038241"/>
            <a:chOff x="17331148" y="25620094"/>
            <a:chExt cx="2049634" cy="1957137"/>
          </a:xfrm>
        </p:grpSpPr>
        <p:pic>
          <p:nvPicPr>
            <p:cNvPr id="1062" name="Picture 1061" descr="A qr code with black squares&#10;&#10;Description automatically generated with low confidence">
              <a:extLst>
                <a:ext uri="{FF2B5EF4-FFF2-40B4-BE49-F238E27FC236}">
                  <a16:creationId xmlns:a16="http://schemas.microsoft.com/office/drawing/2014/main" id="{0A4126D3-FFA1-0B09-47E9-EAB341BE2E37}"/>
                </a:ext>
              </a:extLst>
            </p:cNvPr>
            <p:cNvPicPr>
              <a:picLocks noChangeAspect="1"/>
            </p:cNvPicPr>
            <p:nvPr/>
          </p:nvPicPr>
          <p:blipFill>
            <a:blip r:embed="rId5"/>
            <a:stretch>
              <a:fillRect/>
            </a:stretch>
          </p:blipFill>
          <p:spPr>
            <a:xfrm>
              <a:off x="17651890" y="25620094"/>
              <a:ext cx="1354557" cy="1395632"/>
            </a:xfrm>
            <a:prstGeom prst="rect">
              <a:avLst/>
            </a:prstGeom>
          </p:spPr>
        </p:pic>
        <p:sp>
          <p:nvSpPr>
            <p:cNvPr id="1066" name="TextBox 1065">
              <a:extLst>
                <a:ext uri="{FF2B5EF4-FFF2-40B4-BE49-F238E27FC236}">
                  <a16:creationId xmlns:a16="http://schemas.microsoft.com/office/drawing/2014/main" id="{C13AB9E5-DDA0-FE87-4A8D-65AE0166D0B4}"/>
                </a:ext>
              </a:extLst>
            </p:cNvPr>
            <p:cNvSpPr txBox="1"/>
            <p:nvPr/>
          </p:nvSpPr>
          <p:spPr>
            <a:xfrm>
              <a:off x="17331148" y="27015725"/>
              <a:ext cx="2049634" cy="561506"/>
            </a:xfrm>
            <a:prstGeom prst="rect">
              <a:avLst/>
            </a:prstGeom>
            <a:noFill/>
          </p:spPr>
          <p:txBody>
            <a:bodyPr wrap="square">
              <a:spAutoFit/>
            </a:bodyPr>
            <a:lstStyle/>
            <a:p>
              <a:pPr algn="ctr">
                <a:spcBef>
                  <a:spcPts val="1200"/>
                </a:spcBef>
                <a:spcAft>
                  <a:spcPts val="600"/>
                </a:spcAft>
              </a:pPr>
              <a:r>
                <a:rPr lang="en-GB" sz="1600" dirty="0">
                  <a:solidFill>
                    <a:schemeClr val="bg1"/>
                  </a:solidFill>
                  <a:latin typeface="Daytona Condensed" panose="020B0506030503040204" pitchFamily="34" charset="0"/>
                </a:rPr>
                <a:t>Kahoot! Training and certification</a:t>
              </a:r>
            </a:p>
          </p:txBody>
        </p:sp>
      </p:grpSp>
      <p:grpSp>
        <p:nvGrpSpPr>
          <p:cNvPr id="1075" name="Group 1074">
            <a:extLst>
              <a:ext uri="{FF2B5EF4-FFF2-40B4-BE49-F238E27FC236}">
                <a16:creationId xmlns:a16="http://schemas.microsoft.com/office/drawing/2014/main" id="{8C78A9BB-3402-9E69-E916-9F6C2150628A}"/>
              </a:ext>
            </a:extLst>
          </p:cNvPr>
          <p:cNvGrpSpPr/>
          <p:nvPr/>
        </p:nvGrpSpPr>
        <p:grpSpPr>
          <a:xfrm>
            <a:off x="2966571" y="25790665"/>
            <a:ext cx="2538218" cy="2168398"/>
            <a:chOff x="11328662" y="25683760"/>
            <a:chExt cx="2626824" cy="2097744"/>
          </a:xfrm>
        </p:grpSpPr>
        <p:pic>
          <p:nvPicPr>
            <p:cNvPr id="1070" name="Picture 1069" descr="A picture containing graphics, font, graphic design, text&#10;&#10;Description automatically generated">
              <a:extLst>
                <a:ext uri="{FF2B5EF4-FFF2-40B4-BE49-F238E27FC236}">
                  <a16:creationId xmlns:a16="http://schemas.microsoft.com/office/drawing/2014/main" id="{7FFEE5D9-F87B-2620-A98F-724D03832934}"/>
                </a:ext>
              </a:extLst>
            </p:cNvPr>
            <p:cNvPicPr>
              <a:picLocks noChangeAspect="1"/>
            </p:cNvPicPr>
            <p:nvPr/>
          </p:nvPicPr>
          <p:blipFill>
            <a:blip r:embed="rId6"/>
            <a:stretch>
              <a:fillRect/>
            </a:stretch>
          </p:blipFill>
          <p:spPr>
            <a:xfrm>
              <a:off x="11855990" y="25683760"/>
              <a:ext cx="1611235" cy="1512969"/>
            </a:xfrm>
            <a:prstGeom prst="rect">
              <a:avLst/>
            </a:prstGeom>
          </p:spPr>
        </p:pic>
        <p:sp>
          <p:nvSpPr>
            <p:cNvPr id="1073" name="TextBox 1072">
              <a:extLst>
                <a:ext uri="{FF2B5EF4-FFF2-40B4-BE49-F238E27FC236}">
                  <a16:creationId xmlns:a16="http://schemas.microsoft.com/office/drawing/2014/main" id="{A6610E9B-50D6-5A31-5A6B-B5B77577C5C0}"/>
                </a:ext>
              </a:extLst>
            </p:cNvPr>
            <p:cNvSpPr txBox="1"/>
            <p:nvPr/>
          </p:nvSpPr>
          <p:spPr>
            <a:xfrm>
              <a:off x="11328662" y="27196729"/>
              <a:ext cx="2626824" cy="584775"/>
            </a:xfrm>
            <a:prstGeom prst="rect">
              <a:avLst/>
            </a:prstGeom>
            <a:noFill/>
          </p:spPr>
          <p:txBody>
            <a:bodyPr wrap="square">
              <a:spAutoFit/>
            </a:bodyPr>
            <a:lstStyle/>
            <a:p>
              <a:pPr algn="ctr">
                <a:spcBef>
                  <a:spcPts val="1200"/>
                </a:spcBef>
                <a:spcAft>
                  <a:spcPts val="600"/>
                </a:spcAft>
              </a:pPr>
              <a:r>
                <a:rPr lang="en-GB" sz="1600" dirty="0">
                  <a:solidFill>
                    <a:schemeClr val="bg1"/>
                  </a:solidFill>
                  <a:latin typeface="Daytona Condensed" panose="020B0506030503040204" pitchFamily="34" charset="0"/>
                </a:rPr>
                <a:t>Kahoot! Professional Development pdf.</a:t>
              </a:r>
            </a:p>
          </p:txBody>
        </p:sp>
      </p:grpSp>
      <p:grpSp>
        <p:nvGrpSpPr>
          <p:cNvPr id="1082" name="Group 1081">
            <a:extLst>
              <a:ext uri="{FF2B5EF4-FFF2-40B4-BE49-F238E27FC236}">
                <a16:creationId xmlns:a16="http://schemas.microsoft.com/office/drawing/2014/main" id="{94F13A83-2F90-03BF-627C-07F85A4874E4}"/>
              </a:ext>
            </a:extLst>
          </p:cNvPr>
          <p:cNvGrpSpPr/>
          <p:nvPr/>
        </p:nvGrpSpPr>
        <p:grpSpPr>
          <a:xfrm>
            <a:off x="1007386" y="25781943"/>
            <a:ext cx="1905859" cy="2136352"/>
            <a:chOff x="13766347" y="25712717"/>
            <a:chExt cx="1830483" cy="2065823"/>
          </a:xfrm>
        </p:grpSpPr>
        <p:pic>
          <p:nvPicPr>
            <p:cNvPr id="1080" name="Picture 1079" descr="A qr code with black squares&#10;&#10;Description automatically generated with low confidence">
              <a:extLst>
                <a:ext uri="{FF2B5EF4-FFF2-40B4-BE49-F238E27FC236}">
                  <a16:creationId xmlns:a16="http://schemas.microsoft.com/office/drawing/2014/main" id="{08F93786-B58E-090E-A903-F751FD4E5402}"/>
                </a:ext>
              </a:extLst>
            </p:cNvPr>
            <p:cNvPicPr>
              <a:picLocks noChangeAspect="1"/>
            </p:cNvPicPr>
            <p:nvPr/>
          </p:nvPicPr>
          <p:blipFill>
            <a:blip r:embed="rId7"/>
            <a:stretch>
              <a:fillRect/>
            </a:stretch>
          </p:blipFill>
          <p:spPr>
            <a:xfrm>
              <a:off x="13932597" y="25712717"/>
              <a:ext cx="1495312" cy="1495312"/>
            </a:xfrm>
            <a:prstGeom prst="rect">
              <a:avLst/>
            </a:prstGeom>
          </p:spPr>
        </p:pic>
        <p:sp>
          <p:nvSpPr>
            <p:cNvPr id="1081" name="TextBox 1080">
              <a:extLst>
                <a:ext uri="{FF2B5EF4-FFF2-40B4-BE49-F238E27FC236}">
                  <a16:creationId xmlns:a16="http://schemas.microsoft.com/office/drawing/2014/main" id="{7D769A46-A2C8-8D4F-661D-A1639875F12F}"/>
                </a:ext>
              </a:extLst>
            </p:cNvPr>
            <p:cNvSpPr txBox="1"/>
            <p:nvPr/>
          </p:nvSpPr>
          <p:spPr>
            <a:xfrm>
              <a:off x="13766347" y="27193765"/>
              <a:ext cx="1830483" cy="584775"/>
            </a:xfrm>
            <a:prstGeom prst="rect">
              <a:avLst/>
            </a:prstGeom>
            <a:noFill/>
          </p:spPr>
          <p:txBody>
            <a:bodyPr wrap="square">
              <a:spAutoFit/>
            </a:bodyPr>
            <a:lstStyle/>
            <a:p>
              <a:pPr algn="ctr">
                <a:spcBef>
                  <a:spcPts val="1200"/>
                </a:spcBef>
                <a:spcAft>
                  <a:spcPts val="600"/>
                </a:spcAft>
              </a:pPr>
              <a:r>
                <a:rPr lang="en-GB" sz="1600" dirty="0">
                  <a:solidFill>
                    <a:schemeClr val="bg1"/>
                  </a:solidFill>
                  <a:latin typeface="Daytona Condensed" panose="020B0506030503040204" pitchFamily="34" charset="0"/>
                </a:rPr>
                <a:t>New starters guide to Kahoot!</a:t>
              </a:r>
            </a:p>
          </p:txBody>
        </p:sp>
      </p:grpSp>
      <p:grpSp>
        <p:nvGrpSpPr>
          <p:cNvPr id="1085" name="Group 1084">
            <a:extLst>
              <a:ext uri="{FF2B5EF4-FFF2-40B4-BE49-F238E27FC236}">
                <a16:creationId xmlns:a16="http://schemas.microsoft.com/office/drawing/2014/main" id="{8F3794D0-3601-7F6B-2BEE-F3A92174B1AA}"/>
              </a:ext>
            </a:extLst>
          </p:cNvPr>
          <p:cNvGrpSpPr/>
          <p:nvPr/>
        </p:nvGrpSpPr>
        <p:grpSpPr>
          <a:xfrm rot="242968">
            <a:off x="5882593" y="24816654"/>
            <a:ext cx="3189538" cy="2584721"/>
            <a:chOff x="17959375" y="15557777"/>
            <a:chExt cx="3248015" cy="2561080"/>
          </a:xfrm>
        </p:grpSpPr>
        <p:sp>
          <p:nvSpPr>
            <p:cNvPr id="1058" name="Freeform 17">
              <a:extLst>
                <a:ext uri="{FF2B5EF4-FFF2-40B4-BE49-F238E27FC236}">
                  <a16:creationId xmlns:a16="http://schemas.microsoft.com/office/drawing/2014/main" id="{6C732FBE-9E2A-BB60-5B25-4D62CC7918FE}"/>
                </a:ext>
              </a:extLst>
            </p:cNvPr>
            <p:cNvSpPr>
              <a:spLocks/>
            </p:cNvSpPr>
            <p:nvPr/>
          </p:nvSpPr>
          <p:spPr bwMode="auto">
            <a:xfrm rot="542288">
              <a:off x="17959375" y="15557777"/>
              <a:ext cx="3248015" cy="2561080"/>
            </a:xfrm>
            <a:custGeom>
              <a:avLst/>
              <a:gdLst>
                <a:gd name="T0" fmla="*/ 297 w 594"/>
                <a:gd name="T1" fmla="*/ 87 h 476"/>
                <a:gd name="T2" fmla="*/ 385 w 594"/>
                <a:gd name="T3" fmla="*/ 96 h 476"/>
                <a:gd name="T4" fmla="*/ 355 w 594"/>
                <a:gd name="T5" fmla="*/ 0 h 476"/>
                <a:gd name="T6" fmla="*/ 462 w 594"/>
                <a:gd name="T7" fmla="*/ 98 h 476"/>
                <a:gd name="T8" fmla="*/ 458 w 594"/>
                <a:gd name="T9" fmla="*/ 118 h 476"/>
                <a:gd name="T10" fmla="*/ 594 w 594"/>
                <a:gd name="T11" fmla="*/ 281 h 476"/>
                <a:gd name="T12" fmla="*/ 297 w 594"/>
                <a:gd name="T13" fmla="*/ 476 h 476"/>
                <a:gd name="T14" fmla="*/ 0 w 594"/>
                <a:gd name="T15" fmla="*/ 281 h 476"/>
                <a:gd name="T16" fmla="*/ 297 w 594"/>
                <a:gd name="T17" fmla="*/ 8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476">
                  <a:moveTo>
                    <a:pt x="297" y="87"/>
                  </a:moveTo>
                  <a:cubicBezTo>
                    <a:pt x="328" y="87"/>
                    <a:pt x="357" y="90"/>
                    <a:pt x="385" y="96"/>
                  </a:cubicBezTo>
                  <a:cubicBezTo>
                    <a:pt x="411" y="46"/>
                    <a:pt x="355" y="0"/>
                    <a:pt x="355" y="0"/>
                  </a:cubicBezTo>
                  <a:cubicBezTo>
                    <a:pt x="355" y="0"/>
                    <a:pt x="462" y="27"/>
                    <a:pt x="462" y="98"/>
                  </a:cubicBezTo>
                  <a:cubicBezTo>
                    <a:pt x="462" y="106"/>
                    <a:pt x="461" y="112"/>
                    <a:pt x="458" y="118"/>
                  </a:cubicBezTo>
                  <a:cubicBezTo>
                    <a:pt x="540" y="153"/>
                    <a:pt x="594" y="213"/>
                    <a:pt x="594" y="281"/>
                  </a:cubicBezTo>
                  <a:cubicBezTo>
                    <a:pt x="594" y="389"/>
                    <a:pt x="461" y="476"/>
                    <a:pt x="297" y="476"/>
                  </a:cubicBezTo>
                  <a:cubicBezTo>
                    <a:pt x="133" y="476"/>
                    <a:pt x="0" y="389"/>
                    <a:pt x="0" y="281"/>
                  </a:cubicBezTo>
                  <a:cubicBezTo>
                    <a:pt x="0" y="174"/>
                    <a:pt x="133" y="87"/>
                    <a:pt x="297" y="87"/>
                  </a:cubicBezTo>
                  <a:close/>
                </a:path>
              </a:pathLst>
            </a:custGeom>
            <a:solidFill>
              <a:srgbClr val="F3E7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Rectangle 1059">
              <a:extLst>
                <a:ext uri="{FF2B5EF4-FFF2-40B4-BE49-F238E27FC236}">
                  <a16:creationId xmlns:a16="http://schemas.microsoft.com/office/drawing/2014/main" id="{E786B331-9009-89E0-3905-CABB5998B741}"/>
                </a:ext>
              </a:extLst>
            </p:cNvPr>
            <p:cNvSpPr/>
            <p:nvPr/>
          </p:nvSpPr>
          <p:spPr>
            <a:xfrm rot="862758">
              <a:off x="18256209" y="16434338"/>
              <a:ext cx="2654346" cy="1323438"/>
            </a:xfrm>
            <a:prstGeom prst="rect">
              <a:avLst/>
            </a:prstGeom>
            <a:noFill/>
          </p:spPr>
          <p:txBody>
            <a:bodyPr wrap="square">
              <a:spAutoFit/>
            </a:bodyPr>
            <a:lstStyle/>
            <a:p>
              <a:pPr lvl="0" algn="ctr"/>
              <a:r>
                <a:rPr lang="en-GB" sz="2000" dirty="0">
                  <a:solidFill>
                    <a:srgbClr val="002060"/>
                  </a:solidFill>
                  <a:latin typeface="Cavolini" panose="03000502040302020204" pitchFamily="66" charset="0"/>
                  <a:ea typeface="Roboto" panose="02000000000000000000" pitchFamily="2" charset="0"/>
                  <a:cs typeface="Cavolini" panose="03000502040302020204" pitchFamily="66" charset="0"/>
                </a:rPr>
                <a:t>‘We chat about it after class, which we don’t normally do’</a:t>
              </a:r>
              <a:endParaRPr lang="en-US" sz="2000" dirty="0">
                <a:solidFill>
                  <a:srgbClr val="002060"/>
                </a:solidFill>
                <a:latin typeface="Cavolini" panose="03000502040302020204" pitchFamily="66" charset="0"/>
                <a:ea typeface="Roboto" panose="02000000000000000000" pitchFamily="2" charset="0"/>
                <a:cs typeface="Cavolini" panose="03000502040302020204" pitchFamily="66" charset="0"/>
              </a:endParaRPr>
            </a:p>
          </p:txBody>
        </p:sp>
      </p:grpSp>
      <p:pic>
        <p:nvPicPr>
          <p:cNvPr id="1030" name="Picture 6">
            <a:extLst>
              <a:ext uri="{FF2B5EF4-FFF2-40B4-BE49-F238E27FC236}">
                <a16:creationId xmlns:a16="http://schemas.microsoft.com/office/drawing/2014/main" id="{AD905F91-3E16-3ED1-F742-867DB8390E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04465" y="6026256"/>
            <a:ext cx="3067125" cy="232181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1087" descr="A picture containing font, logo, screenshot, graphics&#10;&#10;Description automatically generated">
            <a:extLst>
              <a:ext uri="{FF2B5EF4-FFF2-40B4-BE49-F238E27FC236}">
                <a16:creationId xmlns:a16="http://schemas.microsoft.com/office/drawing/2014/main" id="{F7E1635D-8028-8D08-32D7-08840B019A6D}"/>
              </a:ext>
            </a:extLst>
          </p:cNvPr>
          <p:cNvPicPr>
            <a:picLocks noChangeAspect="1"/>
          </p:cNvPicPr>
          <p:nvPr/>
        </p:nvPicPr>
        <p:blipFill rotWithShape="1">
          <a:blip r:embed="rId9"/>
          <a:srcRect l="15439" t="29439" r="19242" b="31509"/>
          <a:stretch/>
        </p:blipFill>
        <p:spPr>
          <a:xfrm>
            <a:off x="3619167" y="28370387"/>
            <a:ext cx="3950033" cy="1331616"/>
          </a:xfrm>
          <a:prstGeom prst="rect">
            <a:avLst/>
          </a:prstGeom>
          <a:ln w="9525">
            <a:solidFill>
              <a:srgbClr val="7030A0"/>
            </a:solidFill>
          </a:ln>
        </p:spPr>
      </p:pic>
      <p:pic>
        <p:nvPicPr>
          <p:cNvPr id="1090" name="Picture 1089" descr="A qr code on a white background&#10;&#10;Description automatically generated">
            <a:extLst>
              <a:ext uri="{FF2B5EF4-FFF2-40B4-BE49-F238E27FC236}">
                <a16:creationId xmlns:a16="http://schemas.microsoft.com/office/drawing/2014/main" id="{E2E506A4-FF63-FDAA-4E23-CBC4DE471AF1}"/>
              </a:ext>
            </a:extLst>
          </p:cNvPr>
          <p:cNvPicPr>
            <a:picLocks noChangeAspect="1"/>
          </p:cNvPicPr>
          <p:nvPr/>
        </p:nvPicPr>
        <p:blipFill>
          <a:blip r:embed="rId10"/>
          <a:stretch>
            <a:fillRect/>
          </a:stretch>
        </p:blipFill>
        <p:spPr>
          <a:xfrm>
            <a:off x="17445345" y="27328306"/>
            <a:ext cx="2224742" cy="2224742"/>
          </a:xfrm>
          <a:prstGeom prst="rect">
            <a:avLst/>
          </a:prstGeom>
        </p:spPr>
      </p:pic>
      <p:sp>
        <p:nvSpPr>
          <p:cNvPr id="1091" name="TextBox 1090">
            <a:extLst>
              <a:ext uri="{FF2B5EF4-FFF2-40B4-BE49-F238E27FC236}">
                <a16:creationId xmlns:a16="http://schemas.microsoft.com/office/drawing/2014/main" id="{9A479F61-08E5-7EA1-64C4-90FBD010AF8D}"/>
              </a:ext>
            </a:extLst>
          </p:cNvPr>
          <p:cNvSpPr txBox="1"/>
          <p:nvPr/>
        </p:nvSpPr>
        <p:spPr>
          <a:xfrm>
            <a:off x="14980596" y="28328309"/>
            <a:ext cx="2309107" cy="707886"/>
          </a:xfrm>
          <a:prstGeom prst="rect">
            <a:avLst/>
          </a:prstGeom>
          <a:noFill/>
        </p:spPr>
        <p:txBody>
          <a:bodyPr wrap="square" rtlCol="0">
            <a:spAutoFit/>
          </a:bodyPr>
          <a:lstStyle/>
          <a:p>
            <a:r>
              <a:rPr lang="en-GB" sz="2000" dirty="0">
                <a:solidFill>
                  <a:srgbClr val="002060"/>
                </a:solidFill>
                <a:latin typeface="Daytona Condensed" panose="020B0506030503040204" pitchFamily="34" charset="0"/>
              </a:rPr>
              <a:t>Scan here for the full reference list:</a:t>
            </a:r>
          </a:p>
        </p:txBody>
      </p:sp>
      <p:grpSp>
        <p:nvGrpSpPr>
          <p:cNvPr id="1092" name="Group 1091">
            <a:extLst>
              <a:ext uri="{FF2B5EF4-FFF2-40B4-BE49-F238E27FC236}">
                <a16:creationId xmlns:a16="http://schemas.microsoft.com/office/drawing/2014/main" id="{47669907-4E9B-61CE-D470-76ABCCA1F2BC}"/>
              </a:ext>
            </a:extLst>
          </p:cNvPr>
          <p:cNvGrpSpPr/>
          <p:nvPr/>
        </p:nvGrpSpPr>
        <p:grpSpPr>
          <a:xfrm>
            <a:off x="10267341" y="28963022"/>
            <a:ext cx="2819400" cy="1477962"/>
            <a:chOff x="5143281" y="4414838"/>
            <a:chExt cx="2819400" cy="1477962"/>
          </a:xfrm>
        </p:grpSpPr>
        <p:grpSp>
          <p:nvGrpSpPr>
            <p:cNvPr id="1093" name="Group 1092">
              <a:extLst>
                <a:ext uri="{FF2B5EF4-FFF2-40B4-BE49-F238E27FC236}">
                  <a16:creationId xmlns:a16="http://schemas.microsoft.com/office/drawing/2014/main" id="{6B8F123A-BD59-2B11-CF4B-58BBC70B8C34}"/>
                </a:ext>
              </a:extLst>
            </p:cNvPr>
            <p:cNvGrpSpPr/>
            <p:nvPr/>
          </p:nvGrpSpPr>
          <p:grpSpPr>
            <a:xfrm>
              <a:off x="5143281" y="4414838"/>
              <a:ext cx="2819400" cy="1477962"/>
              <a:chOff x="1295400" y="4414838"/>
              <a:chExt cx="2819400" cy="1477962"/>
            </a:xfrm>
          </p:grpSpPr>
          <p:grpSp>
            <p:nvGrpSpPr>
              <p:cNvPr id="1095" name="Group 4">
                <a:extLst>
                  <a:ext uri="{FF2B5EF4-FFF2-40B4-BE49-F238E27FC236}">
                    <a16:creationId xmlns:a16="http://schemas.microsoft.com/office/drawing/2014/main" id="{D0AA130A-35C1-5EE2-4D9A-9E9872E3BECC}"/>
                  </a:ext>
                </a:extLst>
              </p:cNvPr>
              <p:cNvGrpSpPr>
                <a:grpSpLocks noChangeAspect="1"/>
              </p:cNvGrpSpPr>
              <p:nvPr/>
            </p:nvGrpSpPr>
            <p:grpSpPr bwMode="auto">
              <a:xfrm>
                <a:off x="1295400" y="4414838"/>
                <a:ext cx="2819400" cy="741362"/>
                <a:chOff x="2640" y="1717"/>
                <a:chExt cx="1776" cy="404"/>
              </a:xfrm>
            </p:grpSpPr>
            <p:sp>
              <p:nvSpPr>
                <p:cNvPr id="1099" name="Freeform 5">
                  <a:extLst>
                    <a:ext uri="{FF2B5EF4-FFF2-40B4-BE49-F238E27FC236}">
                      <a16:creationId xmlns:a16="http://schemas.microsoft.com/office/drawing/2014/main" id="{4BFE5CF6-4565-989E-82D1-1C9E926AE808}"/>
                    </a:ext>
                  </a:extLst>
                </p:cNvPr>
                <p:cNvSpPr>
                  <a:spLocks/>
                </p:cNvSpPr>
                <p:nvPr/>
              </p:nvSpPr>
              <p:spPr bwMode="auto">
                <a:xfrm>
                  <a:off x="2728" y="1793"/>
                  <a:ext cx="1650" cy="252"/>
                </a:xfrm>
                <a:custGeom>
                  <a:avLst/>
                  <a:gdLst>
                    <a:gd name="T0" fmla="*/ 0 w 876"/>
                    <a:gd name="T1" fmla="*/ 67 h 132"/>
                    <a:gd name="T2" fmla="*/ 12 w 876"/>
                    <a:gd name="T3" fmla="*/ 132 h 132"/>
                    <a:gd name="T4" fmla="*/ 876 w 876"/>
                    <a:gd name="T5" fmla="*/ 132 h 132"/>
                    <a:gd name="T6" fmla="*/ 876 w 876"/>
                    <a:gd name="T7" fmla="*/ 0 h 132"/>
                    <a:gd name="T8" fmla="*/ 12 w 876"/>
                    <a:gd name="T9" fmla="*/ 0 h 132"/>
                    <a:gd name="T10" fmla="*/ 0 w 876"/>
                    <a:gd name="T11" fmla="*/ 67 h 132"/>
                  </a:gdLst>
                  <a:ahLst/>
                  <a:cxnLst>
                    <a:cxn ang="0">
                      <a:pos x="T0" y="T1"/>
                    </a:cxn>
                    <a:cxn ang="0">
                      <a:pos x="T2" y="T3"/>
                    </a:cxn>
                    <a:cxn ang="0">
                      <a:pos x="T4" y="T5"/>
                    </a:cxn>
                    <a:cxn ang="0">
                      <a:pos x="T6" y="T7"/>
                    </a:cxn>
                    <a:cxn ang="0">
                      <a:pos x="T8" y="T9"/>
                    </a:cxn>
                    <a:cxn ang="0">
                      <a:pos x="T10" y="T11"/>
                    </a:cxn>
                  </a:cxnLst>
                  <a:rect l="0" t="0" r="r" b="b"/>
                  <a:pathLst>
                    <a:path w="876" h="132">
                      <a:moveTo>
                        <a:pt x="0" y="67"/>
                      </a:moveTo>
                      <a:cubicBezTo>
                        <a:pt x="0" y="115"/>
                        <a:pt x="12" y="132"/>
                        <a:pt x="12" y="132"/>
                      </a:cubicBezTo>
                      <a:cubicBezTo>
                        <a:pt x="876" y="132"/>
                        <a:pt x="876" y="132"/>
                        <a:pt x="876" y="132"/>
                      </a:cubicBezTo>
                      <a:cubicBezTo>
                        <a:pt x="876" y="0"/>
                        <a:pt x="876" y="0"/>
                        <a:pt x="876" y="0"/>
                      </a:cubicBezTo>
                      <a:cubicBezTo>
                        <a:pt x="12" y="0"/>
                        <a:pt x="12" y="0"/>
                        <a:pt x="12" y="0"/>
                      </a:cubicBezTo>
                      <a:cubicBezTo>
                        <a:pt x="12" y="0"/>
                        <a:pt x="0" y="19"/>
                        <a:pt x="0" y="67"/>
                      </a:cubicBez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0" name="Freeform 6">
                  <a:extLst>
                    <a:ext uri="{FF2B5EF4-FFF2-40B4-BE49-F238E27FC236}">
                      <a16:creationId xmlns:a16="http://schemas.microsoft.com/office/drawing/2014/main" id="{A4B35B03-FF53-E351-B8C8-6259579534C0}"/>
                    </a:ext>
                  </a:extLst>
                </p:cNvPr>
                <p:cNvSpPr>
                  <a:spLocks/>
                </p:cNvSpPr>
                <p:nvPr/>
              </p:nvSpPr>
              <p:spPr bwMode="auto">
                <a:xfrm>
                  <a:off x="2640" y="1717"/>
                  <a:ext cx="1776" cy="404"/>
                </a:xfrm>
                <a:custGeom>
                  <a:avLst/>
                  <a:gdLst>
                    <a:gd name="T0" fmla="*/ 923 w 943"/>
                    <a:gd name="T1" fmla="*/ 172 h 212"/>
                    <a:gd name="T2" fmla="*/ 59 w 943"/>
                    <a:gd name="T3" fmla="*/ 172 h 212"/>
                    <a:gd name="T4" fmla="*/ 47 w 943"/>
                    <a:gd name="T5" fmla="*/ 107 h 212"/>
                    <a:gd name="T6" fmla="*/ 59 w 943"/>
                    <a:gd name="T7" fmla="*/ 40 h 212"/>
                    <a:gd name="T8" fmla="*/ 923 w 943"/>
                    <a:gd name="T9" fmla="*/ 40 h 212"/>
                    <a:gd name="T10" fmla="*/ 943 w 943"/>
                    <a:gd name="T11" fmla="*/ 20 h 212"/>
                    <a:gd name="T12" fmla="*/ 923 w 943"/>
                    <a:gd name="T13" fmla="*/ 0 h 212"/>
                    <a:gd name="T14" fmla="*/ 19 w 943"/>
                    <a:gd name="T15" fmla="*/ 0 h 212"/>
                    <a:gd name="T16" fmla="*/ 0 w 943"/>
                    <a:gd name="T17" fmla="*/ 107 h 212"/>
                    <a:gd name="T18" fmla="*/ 19 w 943"/>
                    <a:gd name="T19" fmla="*/ 212 h 212"/>
                    <a:gd name="T20" fmla="*/ 923 w 943"/>
                    <a:gd name="T21" fmla="*/ 212 h 212"/>
                    <a:gd name="T22" fmla="*/ 943 w 943"/>
                    <a:gd name="T23" fmla="*/ 192 h 212"/>
                    <a:gd name="T24" fmla="*/ 923 w 943"/>
                    <a:gd name="T25"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3" h="212">
                      <a:moveTo>
                        <a:pt x="923" y="172"/>
                      </a:moveTo>
                      <a:cubicBezTo>
                        <a:pt x="59" y="172"/>
                        <a:pt x="59" y="172"/>
                        <a:pt x="59" y="172"/>
                      </a:cubicBezTo>
                      <a:cubicBezTo>
                        <a:pt x="59" y="172"/>
                        <a:pt x="47" y="155"/>
                        <a:pt x="47" y="107"/>
                      </a:cubicBezTo>
                      <a:cubicBezTo>
                        <a:pt x="47" y="59"/>
                        <a:pt x="59" y="40"/>
                        <a:pt x="59" y="40"/>
                      </a:cubicBezTo>
                      <a:cubicBezTo>
                        <a:pt x="923" y="40"/>
                        <a:pt x="923" y="40"/>
                        <a:pt x="923" y="40"/>
                      </a:cubicBezTo>
                      <a:cubicBezTo>
                        <a:pt x="934" y="40"/>
                        <a:pt x="943" y="31"/>
                        <a:pt x="943" y="20"/>
                      </a:cubicBezTo>
                      <a:cubicBezTo>
                        <a:pt x="943" y="9"/>
                        <a:pt x="934" y="0"/>
                        <a:pt x="923" y="0"/>
                      </a:cubicBezTo>
                      <a:cubicBezTo>
                        <a:pt x="19" y="0"/>
                        <a:pt x="19" y="0"/>
                        <a:pt x="19" y="0"/>
                      </a:cubicBezTo>
                      <a:cubicBezTo>
                        <a:pt x="19" y="0"/>
                        <a:pt x="0" y="33"/>
                        <a:pt x="0" y="107"/>
                      </a:cubicBezTo>
                      <a:cubicBezTo>
                        <a:pt x="0" y="180"/>
                        <a:pt x="19" y="212"/>
                        <a:pt x="19" y="212"/>
                      </a:cubicBezTo>
                      <a:cubicBezTo>
                        <a:pt x="923" y="212"/>
                        <a:pt x="923" y="212"/>
                        <a:pt x="923" y="212"/>
                      </a:cubicBezTo>
                      <a:cubicBezTo>
                        <a:pt x="934" y="212"/>
                        <a:pt x="943" y="203"/>
                        <a:pt x="943" y="192"/>
                      </a:cubicBezTo>
                      <a:cubicBezTo>
                        <a:pt x="943" y="181"/>
                        <a:pt x="934" y="172"/>
                        <a:pt x="923" y="172"/>
                      </a:cubicBezTo>
                      <a:close/>
                    </a:path>
                  </a:pathLst>
                </a:custGeom>
                <a:solidFill>
                  <a:srgbClr val="3DB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6" name="Group 4">
                <a:extLst>
                  <a:ext uri="{FF2B5EF4-FFF2-40B4-BE49-F238E27FC236}">
                    <a16:creationId xmlns:a16="http://schemas.microsoft.com/office/drawing/2014/main" id="{78BEC81A-A3B9-B66D-DE35-E68A42AF684B}"/>
                  </a:ext>
                </a:extLst>
              </p:cNvPr>
              <p:cNvGrpSpPr>
                <a:grpSpLocks noChangeAspect="1"/>
              </p:cNvGrpSpPr>
              <p:nvPr/>
            </p:nvGrpSpPr>
            <p:grpSpPr bwMode="auto">
              <a:xfrm>
                <a:off x="1295400" y="5151438"/>
                <a:ext cx="2819400" cy="741362"/>
                <a:chOff x="2640" y="1717"/>
                <a:chExt cx="1776" cy="404"/>
              </a:xfrm>
              <a:solidFill>
                <a:schemeClr val="bg1">
                  <a:alpha val="0"/>
                </a:schemeClr>
              </a:solidFill>
            </p:grpSpPr>
            <p:sp>
              <p:nvSpPr>
                <p:cNvPr id="1097" name="Freeform 5">
                  <a:extLst>
                    <a:ext uri="{FF2B5EF4-FFF2-40B4-BE49-F238E27FC236}">
                      <a16:creationId xmlns:a16="http://schemas.microsoft.com/office/drawing/2014/main" id="{727B1F00-0BDC-38F0-46ED-1A0EE9752290}"/>
                    </a:ext>
                  </a:extLst>
                </p:cNvPr>
                <p:cNvSpPr>
                  <a:spLocks/>
                </p:cNvSpPr>
                <p:nvPr/>
              </p:nvSpPr>
              <p:spPr bwMode="auto">
                <a:xfrm>
                  <a:off x="2728" y="1793"/>
                  <a:ext cx="1650" cy="252"/>
                </a:xfrm>
                <a:custGeom>
                  <a:avLst/>
                  <a:gdLst>
                    <a:gd name="T0" fmla="*/ 0 w 876"/>
                    <a:gd name="T1" fmla="*/ 67 h 132"/>
                    <a:gd name="T2" fmla="*/ 12 w 876"/>
                    <a:gd name="T3" fmla="*/ 132 h 132"/>
                    <a:gd name="T4" fmla="*/ 876 w 876"/>
                    <a:gd name="T5" fmla="*/ 132 h 132"/>
                    <a:gd name="T6" fmla="*/ 876 w 876"/>
                    <a:gd name="T7" fmla="*/ 0 h 132"/>
                    <a:gd name="T8" fmla="*/ 12 w 876"/>
                    <a:gd name="T9" fmla="*/ 0 h 132"/>
                    <a:gd name="T10" fmla="*/ 0 w 876"/>
                    <a:gd name="T11" fmla="*/ 67 h 132"/>
                  </a:gdLst>
                  <a:ahLst/>
                  <a:cxnLst>
                    <a:cxn ang="0">
                      <a:pos x="T0" y="T1"/>
                    </a:cxn>
                    <a:cxn ang="0">
                      <a:pos x="T2" y="T3"/>
                    </a:cxn>
                    <a:cxn ang="0">
                      <a:pos x="T4" y="T5"/>
                    </a:cxn>
                    <a:cxn ang="0">
                      <a:pos x="T6" y="T7"/>
                    </a:cxn>
                    <a:cxn ang="0">
                      <a:pos x="T8" y="T9"/>
                    </a:cxn>
                    <a:cxn ang="0">
                      <a:pos x="T10" y="T11"/>
                    </a:cxn>
                  </a:cxnLst>
                  <a:rect l="0" t="0" r="r" b="b"/>
                  <a:pathLst>
                    <a:path w="876" h="132">
                      <a:moveTo>
                        <a:pt x="0" y="67"/>
                      </a:moveTo>
                      <a:cubicBezTo>
                        <a:pt x="0" y="115"/>
                        <a:pt x="12" y="132"/>
                        <a:pt x="12" y="132"/>
                      </a:cubicBezTo>
                      <a:cubicBezTo>
                        <a:pt x="876" y="132"/>
                        <a:pt x="876" y="132"/>
                        <a:pt x="876" y="132"/>
                      </a:cubicBezTo>
                      <a:cubicBezTo>
                        <a:pt x="876" y="0"/>
                        <a:pt x="876" y="0"/>
                        <a:pt x="876" y="0"/>
                      </a:cubicBezTo>
                      <a:cubicBezTo>
                        <a:pt x="12" y="0"/>
                        <a:pt x="12" y="0"/>
                        <a:pt x="12" y="0"/>
                      </a:cubicBezTo>
                      <a:cubicBezTo>
                        <a:pt x="12" y="0"/>
                        <a:pt x="0" y="19"/>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8" name="Freeform 6">
                  <a:extLst>
                    <a:ext uri="{FF2B5EF4-FFF2-40B4-BE49-F238E27FC236}">
                      <a16:creationId xmlns:a16="http://schemas.microsoft.com/office/drawing/2014/main" id="{FD7803BE-D9D4-08DD-917D-27AFFDA37782}"/>
                    </a:ext>
                  </a:extLst>
                </p:cNvPr>
                <p:cNvSpPr>
                  <a:spLocks/>
                </p:cNvSpPr>
                <p:nvPr/>
              </p:nvSpPr>
              <p:spPr bwMode="auto">
                <a:xfrm>
                  <a:off x="2640" y="1717"/>
                  <a:ext cx="1776" cy="404"/>
                </a:xfrm>
                <a:custGeom>
                  <a:avLst/>
                  <a:gdLst>
                    <a:gd name="T0" fmla="*/ 923 w 943"/>
                    <a:gd name="T1" fmla="*/ 172 h 212"/>
                    <a:gd name="T2" fmla="*/ 59 w 943"/>
                    <a:gd name="T3" fmla="*/ 172 h 212"/>
                    <a:gd name="T4" fmla="*/ 47 w 943"/>
                    <a:gd name="T5" fmla="*/ 107 h 212"/>
                    <a:gd name="T6" fmla="*/ 59 w 943"/>
                    <a:gd name="T7" fmla="*/ 40 h 212"/>
                    <a:gd name="T8" fmla="*/ 923 w 943"/>
                    <a:gd name="T9" fmla="*/ 40 h 212"/>
                    <a:gd name="T10" fmla="*/ 943 w 943"/>
                    <a:gd name="T11" fmla="*/ 20 h 212"/>
                    <a:gd name="T12" fmla="*/ 923 w 943"/>
                    <a:gd name="T13" fmla="*/ 0 h 212"/>
                    <a:gd name="T14" fmla="*/ 19 w 943"/>
                    <a:gd name="T15" fmla="*/ 0 h 212"/>
                    <a:gd name="T16" fmla="*/ 0 w 943"/>
                    <a:gd name="T17" fmla="*/ 107 h 212"/>
                    <a:gd name="T18" fmla="*/ 19 w 943"/>
                    <a:gd name="T19" fmla="*/ 212 h 212"/>
                    <a:gd name="T20" fmla="*/ 923 w 943"/>
                    <a:gd name="T21" fmla="*/ 212 h 212"/>
                    <a:gd name="T22" fmla="*/ 943 w 943"/>
                    <a:gd name="T23" fmla="*/ 192 h 212"/>
                    <a:gd name="T24" fmla="*/ 923 w 943"/>
                    <a:gd name="T25"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3" h="212">
                      <a:moveTo>
                        <a:pt x="923" y="172"/>
                      </a:moveTo>
                      <a:cubicBezTo>
                        <a:pt x="59" y="172"/>
                        <a:pt x="59" y="172"/>
                        <a:pt x="59" y="172"/>
                      </a:cubicBezTo>
                      <a:cubicBezTo>
                        <a:pt x="59" y="172"/>
                        <a:pt x="47" y="155"/>
                        <a:pt x="47" y="107"/>
                      </a:cubicBezTo>
                      <a:cubicBezTo>
                        <a:pt x="47" y="59"/>
                        <a:pt x="59" y="40"/>
                        <a:pt x="59" y="40"/>
                      </a:cubicBezTo>
                      <a:cubicBezTo>
                        <a:pt x="923" y="40"/>
                        <a:pt x="923" y="40"/>
                        <a:pt x="923" y="40"/>
                      </a:cubicBezTo>
                      <a:cubicBezTo>
                        <a:pt x="934" y="40"/>
                        <a:pt x="943" y="31"/>
                        <a:pt x="943" y="20"/>
                      </a:cubicBezTo>
                      <a:cubicBezTo>
                        <a:pt x="943" y="9"/>
                        <a:pt x="934" y="0"/>
                        <a:pt x="923" y="0"/>
                      </a:cubicBezTo>
                      <a:cubicBezTo>
                        <a:pt x="19" y="0"/>
                        <a:pt x="19" y="0"/>
                        <a:pt x="19" y="0"/>
                      </a:cubicBezTo>
                      <a:cubicBezTo>
                        <a:pt x="19" y="0"/>
                        <a:pt x="0" y="33"/>
                        <a:pt x="0" y="107"/>
                      </a:cubicBezTo>
                      <a:cubicBezTo>
                        <a:pt x="0" y="180"/>
                        <a:pt x="19" y="212"/>
                        <a:pt x="19" y="212"/>
                      </a:cubicBezTo>
                      <a:cubicBezTo>
                        <a:pt x="923" y="212"/>
                        <a:pt x="923" y="212"/>
                        <a:pt x="923" y="212"/>
                      </a:cubicBezTo>
                      <a:cubicBezTo>
                        <a:pt x="934" y="212"/>
                        <a:pt x="943" y="203"/>
                        <a:pt x="943" y="192"/>
                      </a:cubicBezTo>
                      <a:cubicBezTo>
                        <a:pt x="943" y="181"/>
                        <a:pt x="934" y="172"/>
                        <a:pt x="923"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094" name="Rectangle 1093">
              <a:extLst>
                <a:ext uri="{FF2B5EF4-FFF2-40B4-BE49-F238E27FC236}">
                  <a16:creationId xmlns:a16="http://schemas.microsoft.com/office/drawing/2014/main" id="{09062294-085B-4AA4-2A7E-0AAB202C4AC2}"/>
                </a:ext>
              </a:extLst>
            </p:cNvPr>
            <p:cNvSpPr/>
            <p:nvPr/>
          </p:nvSpPr>
          <p:spPr>
            <a:xfrm>
              <a:off x="5282981" y="4733925"/>
              <a:ext cx="2619375" cy="93899"/>
            </a:xfrm>
            <a:prstGeom prst="rect">
              <a:avLst/>
            </a:prstGeom>
            <a:solidFill>
              <a:srgbClr val="D8D6D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1" name="Group 1100">
            <a:extLst>
              <a:ext uri="{FF2B5EF4-FFF2-40B4-BE49-F238E27FC236}">
                <a16:creationId xmlns:a16="http://schemas.microsoft.com/office/drawing/2014/main" id="{EE154499-B0CC-E76F-CED3-832884F5F27B}"/>
              </a:ext>
            </a:extLst>
          </p:cNvPr>
          <p:cNvGrpSpPr/>
          <p:nvPr/>
        </p:nvGrpSpPr>
        <p:grpSpPr>
          <a:xfrm>
            <a:off x="10551686" y="27795042"/>
            <a:ext cx="2330083" cy="1050741"/>
            <a:chOff x="5427626" y="3237333"/>
            <a:chExt cx="2330083" cy="1050741"/>
          </a:xfrm>
        </p:grpSpPr>
        <p:grpSp>
          <p:nvGrpSpPr>
            <p:cNvPr id="1102" name="Group 1101">
              <a:extLst>
                <a:ext uri="{FF2B5EF4-FFF2-40B4-BE49-F238E27FC236}">
                  <a16:creationId xmlns:a16="http://schemas.microsoft.com/office/drawing/2014/main" id="{F9AC164E-2942-F979-7837-0C69C896C4D6}"/>
                </a:ext>
              </a:extLst>
            </p:cNvPr>
            <p:cNvGrpSpPr/>
            <p:nvPr/>
          </p:nvGrpSpPr>
          <p:grpSpPr>
            <a:xfrm>
              <a:off x="5427626" y="3237333"/>
              <a:ext cx="2330083" cy="1050741"/>
              <a:chOff x="1835517" y="1688239"/>
              <a:chExt cx="2330083" cy="1050741"/>
            </a:xfrm>
          </p:grpSpPr>
          <p:grpSp>
            <p:nvGrpSpPr>
              <p:cNvPr id="1104" name="Group 4">
                <a:extLst>
                  <a:ext uri="{FF2B5EF4-FFF2-40B4-BE49-F238E27FC236}">
                    <a16:creationId xmlns:a16="http://schemas.microsoft.com/office/drawing/2014/main" id="{85DB79CE-871D-41F3-45B0-EC015D15A6CC}"/>
                  </a:ext>
                </a:extLst>
              </p:cNvPr>
              <p:cNvGrpSpPr>
                <a:grpSpLocks noChangeAspect="1"/>
              </p:cNvGrpSpPr>
              <p:nvPr/>
            </p:nvGrpSpPr>
            <p:grpSpPr bwMode="auto">
              <a:xfrm>
                <a:off x="1835517" y="1688239"/>
                <a:ext cx="2330083" cy="530041"/>
                <a:chOff x="2640" y="1717"/>
                <a:chExt cx="1776" cy="404"/>
              </a:xfrm>
            </p:grpSpPr>
            <p:sp>
              <p:nvSpPr>
                <p:cNvPr id="1108" name="Freeform 5">
                  <a:extLst>
                    <a:ext uri="{FF2B5EF4-FFF2-40B4-BE49-F238E27FC236}">
                      <a16:creationId xmlns:a16="http://schemas.microsoft.com/office/drawing/2014/main" id="{E201F230-5E8F-64E8-BEFE-0593ACDEFF4D}"/>
                    </a:ext>
                  </a:extLst>
                </p:cNvPr>
                <p:cNvSpPr>
                  <a:spLocks/>
                </p:cNvSpPr>
                <p:nvPr/>
              </p:nvSpPr>
              <p:spPr bwMode="auto">
                <a:xfrm>
                  <a:off x="2728" y="1793"/>
                  <a:ext cx="1650" cy="252"/>
                </a:xfrm>
                <a:custGeom>
                  <a:avLst/>
                  <a:gdLst>
                    <a:gd name="T0" fmla="*/ 0 w 876"/>
                    <a:gd name="T1" fmla="*/ 67 h 132"/>
                    <a:gd name="T2" fmla="*/ 12 w 876"/>
                    <a:gd name="T3" fmla="*/ 132 h 132"/>
                    <a:gd name="T4" fmla="*/ 876 w 876"/>
                    <a:gd name="T5" fmla="*/ 132 h 132"/>
                    <a:gd name="T6" fmla="*/ 876 w 876"/>
                    <a:gd name="T7" fmla="*/ 0 h 132"/>
                    <a:gd name="T8" fmla="*/ 12 w 876"/>
                    <a:gd name="T9" fmla="*/ 0 h 132"/>
                    <a:gd name="T10" fmla="*/ 0 w 876"/>
                    <a:gd name="T11" fmla="*/ 67 h 132"/>
                  </a:gdLst>
                  <a:ahLst/>
                  <a:cxnLst>
                    <a:cxn ang="0">
                      <a:pos x="T0" y="T1"/>
                    </a:cxn>
                    <a:cxn ang="0">
                      <a:pos x="T2" y="T3"/>
                    </a:cxn>
                    <a:cxn ang="0">
                      <a:pos x="T4" y="T5"/>
                    </a:cxn>
                    <a:cxn ang="0">
                      <a:pos x="T6" y="T7"/>
                    </a:cxn>
                    <a:cxn ang="0">
                      <a:pos x="T8" y="T9"/>
                    </a:cxn>
                    <a:cxn ang="0">
                      <a:pos x="T10" y="T11"/>
                    </a:cxn>
                  </a:cxnLst>
                  <a:rect l="0" t="0" r="r" b="b"/>
                  <a:pathLst>
                    <a:path w="876" h="132">
                      <a:moveTo>
                        <a:pt x="0" y="67"/>
                      </a:moveTo>
                      <a:cubicBezTo>
                        <a:pt x="0" y="115"/>
                        <a:pt x="12" y="132"/>
                        <a:pt x="12" y="132"/>
                      </a:cubicBezTo>
                      <a:cubicBezTo>
                        <a:pt x="876" y="132"/>
                        <a:pt x="876" y="132"/>
                        <a:pt x="876" y="132"/>
                      </a:cubicBezTo>
                      <a:cubicBezTo>
                        <a:pt x="876" y="0"/>
                        <a:pt x="876" y="0"/>
                        <a:pt x="876" y="0"/>
                      </a:cubicBezTo>
                      <a:cubicBezTo>
                        <a:pt x="12" y="0"/>
                        <a:pt x="12" y="0"/>
                        <a:pt x="12" y="0"/>
                      </a:cubicBezTo>
                      <a:cubicBezTo>
                        <a:pt x="12" y="0"/>
                        <a:pt x="0" y="19"/>
                        <a:pt x="0" y="67"/>
                      </a:cubicBez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9" name="Freeform 6">
                  <a:extLst>
                    <a:ext uri="{FF2B5EF4-FFF2-40B4-BE49-F238E27FC236}">
                      <a16:creationId xmlns:a16="http://schemas.microsoft.com/office/drawing/2014/main" id="{9046DE19-A731-7AC5-C5EB-BE714BE643A7}"/>
                    </a:ext>
                  </a:extLst>
                </p:cNvPr>
                <p:cNvSpPr>
                  <a:spLocks/>
                </p:cNvSpPr>
                <p:nvPr/>
              </p:nvSpPr>
              <p:spPr bwMode="auto">
                <a:xfrm>
                  <a:off x="2640" y="1717"/>
                  <a:ext cx="1776" cy="404"/>
                </a:xfrm>
                <a:custGeom>
                  <a:avLst/>
                  <a:gdLst>
                    <a:gd name="T0" fmla="*/ 923 w 943"/>
                    <a:gd name="T1" fmla="*/ 172 h 212"/>
                    <a:gd name="T2" fmla="*/ 59 w 943"/>
                    <a:gd name="T3" fmla="*/ 172 h 212"/>
                    <a:gd name="T4" fmla="*/ 47 w 943"/>
                    <a:gd name="T5" fmla="*/ 107 h 212"/>
                    <a:gd name="T6" fmla="*/ 59 w 943"/>
                    <a:gd name="T7" fmla="*/ 40 h 212"/>
                    <a:gd name="T8" fmla="*/ 923 w 943"/>
                    <a:gd name="T9" fmla="*/ 40 h 212"/>
                    <a:gd name="T10" fmla="*/ 943 w 943"/>
                    <a:gd name="T11" fmla="*/ 20 h 212"/>
                    <a:gd name="T12" fmla="*/ 923 w 943"/>
                    <a:gd name="T13" fmla="*/ 0 h 212"/>
                    <a:gd name="T14" fmla="*/ 19 w 943"/>
                    <a:gd name="T15" fmla="*/ 0 h 212"/>
                    <a:gd name="T16" fmla="*/ 0 w 943"/>
                    <a:gd name="T17" fmla="*/ 107 h 212"/>
                    <a:gd name="T18" fmla="*/ 19 w 943"/>
                    <a:gd name="T19" fmla="*/ 212 h 212"/>
                    <a:gd name="T20" fmla="*/ 923 w 943"/>
                    <a:gd name="T21" fmla="*/ 212 h 212"/>
                    <a:gd name="T22" fmla="*/ 943 w 943"/>
                    <a:gd name="T23" fmla="*/ 192 h 212"/>
                    <a:gd name="T24" fmla="*/ 923 w 943"/>
                    <a:gd name="T25"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3" h="212">
                      <a:moveTo>
                        <a:pt x="923" y="172"/>
                      </a:moveTo>
                      <a:cubicBezTo>
                        <a:pt x="59" y="172"/>
                        <a:pt x="59" y="172"/>
                        <a:pt x="59" y="172"/>
                      </a:cubicBezTo>
                      <a:cubicBezTo>
                        <a:pt x="59" y="172"/>
                        <a:pt x="47" y="155"/>
                        <a:pt x="47" y="107"/>
                      </a:cubicBezTo>
                      <a:cubicBezTo>
                        <a:pt x="47" y="59"/>
                        <a:pt x="59" y="40"/>
                        <a:pt x="59" y="40"/>
                      </a:cubicBezTo>
                      <a:cubicBezTo>
                        <a:pt x="923" y="40"/>
                        <a:pt x="923" y="40"/>
                        <a:pt x="923" y="40"/>
                      </a:cubicBezTo>
                      <a:cubicBezTo>
                        <a:pt x="934" y="40"/>
                        <a:pt x="943" y="31"/>
                        <a:pt x="943" y="20"/>
                      </a:cubicBezTo>
                      <a:cubicBezTo>
                        <a:pt x="943" y="9"/>
                        <a:pt x="934" y="0"/>
                        <a:pt x="923" y="0"/>
                      </a:cubicBezTo>
                      <a:cubicBezTo>
                        <a:pt x="19" y="0"/>
                        <a:pt x="19" y="0"/>
                        <a:pt x="19" y="0"/>
                      </a:cubicBezTo>
                      <a:cubicBezTo>
                        <a:pt x="19" y="0"/>
                        <a:pt x="0" y="33"/>
                        <a:pt x="0" y="107"/>
                      </a:cubicBezTo>
                      <a:cubicBezTo>
                        <a:pt x="0" y="180"/>
                        <a:pt x="19" y="212"/>
                        <a:pt x="19" y="212"/>
                      </a:cubicBezTo>
                      <a:cubicBezTo>
                        <a:pt x="923" y="212"/>
                        <a:pt x="923" y="212"/>
                        <a:pt x="923" y="212"/>
                      </a:cubicBezTo>
                      <a:cubicBezTo>
                        <a:pt x="934" y="212"/>
                        <a:pt x="943" y="203"/>
                        <a:pt x="943" y="192"/>
                      </a:cubicBezTo>
                      <a:cubicBezTo>
                        <a:pt x="943" y="181"/>
                        <a:pt x="934" y="172"/>
                        <a:pt x="923" y="172"/>
                      </a:cubicBezTo>
                      <a:close/>
                    </a:path>
                  </a:pathLst>
                </a:custGeom>
                <a:solidFill>
                  <a:srgbClr val="F559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5" name="Group 4">
                <a:extLst>
                  <a:ext uri="{FF2B5EF4-FFF2-40B4-BE49-F238E27FC236}">
                    <a16:creationId xmlns:a16="http://schemas.microsoft.com/office/drawing/2014/main" id="{47AEC940-CC8A-D894-1099-AFA64C4506C7}"/>
                  </a:ext>
                </a:extLst>
              </p:cNvPr>
              <p:cNvGrpSpPr>
                <a:grpSpLocks noChangeAspect="1"/>
              </p:cNvGrpSpPr>
              <p:nvPr/>
            </p:nvGrpSpPr>
            <p:grpSpPr bwMode="auto">
              <a:xfrm>
                <a:off x="1835517" y="2208939"/>
                <a:ext cx="2330083" cy="530041"/>
                <a:chOff x="2640" y="1717"/>
                <a:chExt cx="1776" cy="404"/>
              </a:xfrm>
              <a:solidFill>
                <a:schemeClr val="bg1">
                  <a:alpha val="0"/>
                </a:schemeClr>
              </a:solidFill>
            </p:grpSpPr>
            <p:sp>
              <p:nvSpPr>
                <p:cNvPr id="1106" name="Freeform 5">
                  <a:extLst>
                    <a:ext uri="{FF2B5EF4-FFF2-40B4-BE49-F238E27FC236}">
                      <a16:creationId xmlns:a16="http://schemas.microsoft.com/office/drawing/2014/main" id="{BB9AFBC1-FE66-6682-9BD4-1812B331A561}"/>
                    </a:ext>
                  </a:extLst>
                </p:cNvPr>
                <p:cNvSpPr>
                  <a:spLocks/>
                </p:cNvSpPr>
                <p:nvPr/>
              </p:nvSpPr>
              <p:spPr bwMode="auto">
                <a:xfrm>
                  <a:off x="2728" y="1793"/>
                  <a:ext cx="1650" cy="252"/>
                </a:xfrm>
                <a:custGeom>
                  <a:avLst/>
                  <a:gdLst>
                    <a:gd name="T0" fmla="*/ 0 w 876"/>
                    <a:gd name="T1" fmla="*/ 67 h 132"/>
                    <a:gd name="T2" fmla="*/ 12 w 876"/>
                    <a:gd name="T3" fmla="*/ 132 h 132"/>
                    <a:gd name="T4" fmla="*/ 876 w 876"/>
                    <a:gd name="T5" fmla="*/ 132 h 132"/>
                    <a:gd name="T6" fmla="*/ 876 w 876"/>
                    <a:gd name="T7" fmla="*/ 0 h 132"/>
                    <a:gd name="T8" fmla="*/ 12 w 876"/>
                    <a:gd name="T9" fmla="*/ 0 h 132"/>
                    <a:gd name="T10" fmla="*/ 0 w 876"/>
                    <a:gd name="T11" fmla="*/ 67 h 132"/>
                  </a:gdLst>
                  <a:ahLst/>
                  <a:cxnLst>
                    <a:cxn ang="0">
                      <a:pos x="T0" y="T1"/>
                    </a:cxn>
                    <a:cxn ang="0">
                      <a:pos x="T2" y="T3"/>
                    </a:cxn>
                    <a:cxn ang="0">
                      <a:pos x="T4" y="T5"/>
                    </a:cxn>
                    <a:cxn ang="0">
                      <a:pos x="T6" y="T7"/>
                    </a:cxn>
                    <a:cxn ang="0">
                      <a:pos x="T8" y="T9"/>
                    </a:cxn>
                    <a:cxn ang="0">
                      <a:pos x="T10" y="T11"/>
                    </a:cxn>
                  </a:cxnLst>
                  <a:rect l="0" t="0" r="r" b="b"/>
                  <a:pathLst>
                    <a:path w="876" h="132">
                      <a:moveTo>
                        <a:pt x="0" y="67"/>
                      </a:moveTo>
                      <a:cubicBezTo>
                        <a:pt x="0" y="115"/>
                        <a:pt x="12" y="132"/>
                        <a:pt x="12" y="132"/>
                      </a:cubicBezTo>
                      <a:cubicBezTo>
                        <a:pt x="876" y="132"/>
                        <a:pt x="876" y="132"/>
                        <a:pt x="876" y="132"/>
                      </a:cubicBezTo>
                      <a:cubicBezTo>
                        <a:pt x="876" y="0"/>
                        <a:pt x="876" y="0"/>
                        <a:pt x="876" y="0"/>
                      </a:cubicBezTo>
                      <a:cubicBezTo>
                        <a:pt x="12" y="0"/>
                        <a:pt x="12" y="0"/>
                        <a:pt x="12" y="0"/>
                      </a:cubicBezTo>
                      <a:cubicBezTo>
                        <a:pt x="12" y="0"/>
                        <a:pt x="0" y="19"/>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7" name="Freeform 6">
                  <a:extLst>
                    <a:ext uri="{FF2B5EF4-FFF2-40B4-BE49-F238E27FC236}">
                      <a16:creationId xmlns:a16="http://schemas.microsoft.com/office/drawing/2014/main" id="{7E24BE77-0033-41FD-2034-F1423554BA82}"/>
                    </a:ext>
                  </a:extLst>
                </p:cNvPr>
                <p:cNvSpPr>
                  <a:spLocks/>
                </p:cNvSpPr>
                <p:nvPr/>
              </p:nvSpPr>
              <p:spPr bwMode="auto">
                <a:xfrm>
                  <a:off x="2640" y="1717"/>
                  <a:ext cx="1776" cy="404"/>
                </a:xfrm>
                <a:custGeom>
                  <a:avLst/>
                  <a:gdLst>
                    <a:gd name="T0" fmla="*/ 923 w 943"/>
                    <a:gd name="T1" fmla="*/ 172 h 212"/>
                    <a:gd name="T2" fmla="*/ 59 w 943"/>
                    <a:gd name="T3" fmla="*/ 172 h 212"/>
                    <a:gd name="T4" fmla="*/ 47 w 943"/>
                    <a:gd name="T5" fmla="*/ 107 h 212"/>
                    <a:gd name="T6" fmla="*/ 59 w 943"/>
                    <a:gd name="T7" fmla="*/ 40 h 212"/>
                    <a:gd name="T8" fmla="*/ 923 w 943"/>
                    <a:gd name="T9" fmla="*/ 40 h 212"/>
                    <a:gd name="T10" fmla="*/ 943 w 943"/>
                    <a:gd name="T11" fmla="*/ 20 h 212"/>
                    <a:gd name="T12" fmla="*/ 923 w 943"/>
                    <a:gd name="T13" fmla="*/ 0 h 212"/>
                    <a:gd name="T14" fmla="*/ 19 w 943"/>
                    <a:gd name="T15" fmla="*/ 0 h 212"/>
                    <a:gd name="T16" fmla="*/ 0 w 943"/>
                    <a:gd name="T17" fmla="*/ 107 h 212"/>
                    <a:gd name="T18" fmla="*/ 19 w 943"/>
                    <a:gd name="T19" fmla="*/ 212 h 212"/>
                    <a:gd name="T20" fmla="*/ 923 w 943"/>
                    <a:gd name="T21" fmla="*/ 212 h 212"/>
                    <a:gd name="T22" fmla="*/ 943 w 943"/>
                    <a:gd name="T23" fmla="*/ 192 h 212"/>
                    <a:gd name="T24" fmla="*/ 923 w 943"/>
                    <a:gd name="T25"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3" h="212">
                      <a:moveTo>
                        <a:pt x="923" y="172"/>
                      </a:moveTo>
                      <a:cubicBezTo>
                        <a:pt x="59" y="172"/>
                        <a:pt x="59" y="172"/>
                        <a:pt x="59" y="172"/>
                      </a:cubicBezTo>
                      <a:cubicBezTo>
                        <a:pt x="59" y="172"/>
                        <a:pt x="47" y="155"/>
                        <a:pt x="47" y="107"/>
                      </a:cubicBezTo>
                      <a:cubicBezTo>
                        <a:pt x="47" y="59"/>
                        <a:pt x="59" y="40"/>
                        <a:pt x="59" y="40"/>
                      </a:cubicBezTo>
                      <a:cubicBezTo>
                        <a:pt x="923" y="40"/>
                        <a:pt x="923" y="40"/>
                        <a:pt x="923" y="40"/>
                      </a:cubicBezTo>
                      <a:cubicBezTo>
                        <a:pt x="934" y="40"/>
                        <a:pt x="943" y="31"/>
                        <a:pt x="943" y="20"/>
                      </a:cubicBezTo>
                      <a:cubicBezTo>
                        <a:pt x="943" y="9"/>
                        <a:pt x="934" y="0"/>
                        <a:pt x="923" y="0"/>
                      </a:cubicBezTo>
                      <a:cubicBezTo>
                        <a:pt x="19" y="0"/>
                        <a:pt x="19" y="0"/>
                        <a:pt x="19" y="0"/>
                      </a:cubicBezTo>
                      <a:cubicBezTo>
                        <a:pt x="19" y="0"/>
                        <a:pt x="0" y="33"/>
                        <a:pt x="0" y="107"/>
                      </a:cubicBezTo>
                      <a:cubicBezTo>
                        <a:pt x="0" y="180"/>
                        <a:pt x="19" y="212"/>
                        <a:pt x="19" y="212"/>
                      </a:cubicBezTo>
                      <a:cubicBezTo>
                        <a:pt x="923" y="212"/>
                        <a:pt x="923" y="212"/>
                        <a:pt x="923" y="212"/>
                      </a:cubicBezTo>
                      <a:cubicBezTo>
                        <a:pt x="934" y="212"/>
                        <a:pt x="943" y="203"/>
                        <a:pt x="943" y="192"/>
                      </a:cubicBezTo>
                      <a:cubicBezTo>
                        <a:pt x="943" y="181"/>
                        <a:pt x="934" y="172"/>
                        <a:pt x="923"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03" name="Rectangle 1102">
              <a:extLst>
                <a:ext uri="{FF2B5EF4-FFF2-40B4-BE49-F238E27FC236}">
                  <a16:creationId xmlns:a16="http://schemas.microsoft.com/office/drawing/2014/main" id="{83C84BCA-9D75-2C1A-0B5F-6523F4ED8B39}"/>
                </a:ext>
              </a:extLst>
            </p:cNvPr>
            <p:cNvSpPr/>
            <p:nvPr/>
          </p:nvSpPr>
          <p:spPr>
            <a:xfrm>
              <a:off x="5543081" y="3445940"/>
              <a:ext cx="2164773" cy="61395"/>
            </a:xfrm>
            <a:prstGeom prst="rect">
              <a:avLst/>
            </a:prstGeom>
            <a:solidFill>
              <a:srgbClr val="D8D6D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0" name="Group 1109">
            <a:extLst>
              <a:ext uri="{FF2B5EF4-FFF2-40B4-BE49-F238E27FC236}">
                <a16:creationId xmlns:a16="http://schemas.microsoft.com/office/drawing/2014/main" id="{FBC19731-10B6-0BA8-DFCA-E8D26FEBB756}"/>
              </a:ext>
            </a:extLst>
          </p:cNvPr>
          <p:cNvGrpSpPr/>
          <p:nvPr/>
        </p:nvGrpSpPr>
        <p:grpSpPr>
          <a:xfrm>
            <a:off x="10574450" y="28318222"/>
            <a:ext cx="2563091" cy="1311072"/>
            <a:chOff x="5450390" y="3770038"/>
            <a:chExt cx="2563091" cy="1311072"/>
          </a:xfrm>
        </p:grpSpPr>
        <p:grpSp>
          <p:nvGrpSpPr>
            <p:cNvPr id="1111" name="Group 1110">
              <a:extLst>
                <a:ext uri="{FF2B5EF4-FFF2-40B4-BE49-F238E27FC236}">
                  <a16:creationId xmlns:a16="http://schemas.microsoft.com/office/drawing/2014/main" id="{8EBBEED7-BDFE-68A3-7710-D29C0DA98729}"/>
                </a:ext>
              </a:extLst>
            </p:cNvPr>
            <p:cNvGrpSpPr/>
            <p:nvPr/>
          </p:nvGrpSpPr>
          <p:grpSpPr>
            <a:xfrm flipH="1">
              <a:off x="5450390" y="3770038"/>
              <a:ext cx="2563091" cy="1311072"/>
              <a:chOff x="1295400" y="4414838"/>
              <a:chExt cx="2819400" cy="1477962"/>
            </a:xfrm>
          </p:grpSpPr>
          <p:grpSp>
            <p:nvGrpSpPr>
              <p:cNvPr id="1113" name="Group 4">
                <a:extLst>
                  <a:ext uri="{FF2B5EF4-FFF2-40B4-BE49-F238E27FC236}">
                    <a16:creationId xmlns:a16="http://schemas.microsoft.com/office/drawing/2014/main" id="{D63D6DB4-D490-66E8-C9B5-7F91F0620BFA}"/>
                  </a:ext>
                </a:extLst>
              </p:cNvPr>
              <p:cNvGrpSpPr>
                <a:grpSpLocks noChangeAspect="1"/>
              </p:cNvGrpSpPr>
              <p:nvPr/>
            </p:nvGrpSpPr>
            <p:grpSpPr bwMode="auto">
              <a:xfrm>
                <a:off x="1295400" y="4414838"/>
                <a:ext cx="2819400" cy="741362"/>
                <a:chOff x="2640" y="1717"/>
                <a:chExt cx="1776" cy="404"/>
              </a:xfrm>
            </p:grpSpPr>
            <p:sp>
              <p:nvSpPr>
                <p:cNvPr id="1117" name="Freeform 5">
                  <a:extLst>
                    <a:ext uri="{FF2B5EF4-FFF2-40B4-BE49-F238E27FC236}">
                      <a16:creationId xmlns:a16="http://schemas.microsoft.com/office/drawing/2014/main" id="{6BBD17D3-DE42-161C-00A3-930423EC1757}"/>
                    </a:ext>
                  </a:extLst>
                </p:cNvPr>
                <p:cNvSpPr>
                  <a:spLocks/>
                </p:cNvSpPr>
                <p:nvPr/>
              </p:nvSpPr>
              <p:spPr bwMode="auto">
                <a:xfrm>
                  <a:off x="2728" y="1793"/>
                  <a:ext cx="1650" cy="252"/>
                </a:xfrm>
                <a:custGeom>
                  <a:avLst/>
                  <a:gdLst>
                    <a:gd name="T0" fmla="*/ 0 w 876"/>
                    <a:gd name="T1" fmla="*/ 67 h 132"/>
                    <a:gd name="T2" fmla="*/ 12 w 876"/>
                    <a:gd name="T3" fmla="*/ 132 h 132"/>
                    <a:gd name="T4" fmla="*/ 876 w 876"/>
                    <a:gd name="T5" fmla="*/ 132 h 132"/>
                    <a:gd name="T6" fmla="*/ 876 w 876"/>
                    <a:gd name="T7" fmla="*/ 0 h 132"/>
                    <a:gd name="T8" fmla="*/ 12 w 876"/>
                    <a:gd name="T9" fmla="*/ 0 h 132"/>
                    <a:gd name="T10" fmla="*/ 0 w 876"/>
                    <a:gd name="T11" fmla="*/ 67 h 132"/>
                  </a:gdLst>
                  <a:ahLst/>
                  <a:cxnLst>
                    <a:cxn ang="0">
                      <a:pos x="T0" y="T1"/>
                    </a:cxn>
                    <a:cxn ang="0">
                      <a:pos x="T2" y="T3"/>
                    </a:cxn>
                    <a:cxn ang="0">
                      <a:pos x="T4" y="T5"/>
                    </a:cxn>
                    <a:cxn ang="0">
                      <a:pos x="T6" y="T7"/>
                    </a:cxn>
                    <a:cxn ang="0">
                      <a:pos x="T8" y="T9"/>
                    </a:cxn>
                    <a:cxn ang="0">
                      <a:pos x="T10" y="T11"/>
                    </a:cxn>
                  </a:cxnLst>
                  <a:rect l="0" t="0" r="r" b="b"/>
                  <a:pathLst>
                    <a:path w="876" h="132">
                      <a:moveTo>
                        <a:pt x="0" y="67"/>
                      </a:moveTo>
                      <a:cubicBezTo>
                        <a:pt x="0" y="115"/>
                        <a:pt x="12" y="132"/>
                        <a:pt x="12" y="132"/>
                      </a:cubicBezTo>
                      <a:cubicBezTo>
                        <a:pt x="876" y="132"/>
                        <a:pt x="876" y="132"/>
                        <a:pt x="876" y="132"/>
                      </a:cubicBezTo>
                      <a:cubicBezTo>
                        <a:pt x="876" y="0"/>
                        <a:pt x="876" y="0"/>
                        <a:pt x="876" y="0"/>
                      </a:cubicBezTo>
                      <a:cubicBezTo>
                        <a:pt x="12" y="0"/>
                        <a:pt x="12" y="0"/>
                        <a:pt x="12" y="0"/>
                      </a:cubicBezTo>
                      <a:cubicBezTo>
                        <a:pt x="12" y="0"/>
                        <a:pt x="0" y="19"/>
                        <a:pt x="0" y="67"/>
                      </a:cubicBez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8" name="Freeform 6">
                  <a:extLst>
                    <a:ext uri="{FF2B5EF4-FFF2-40B4-BE49-F238E27FC236}">
                      <a16:creationId xmlns:a16="http://schemas.microsoft.com/office/drawing/2014/main" id="{68DBF2B3-19D9-284E-2862-3CC871D4DF9A}"/>
                    </a:ext>
                  </a:extLst>
                </p:cNvPr>
                <p:cNvSpPr>
                  <a:spLocks/>
                </p:cNvSpPr>
                <p:nvPr/>
              </p:nvSpPr>
              <p:spPr bwMode="auto">
                <a:xfrm>
                  <a:off x="2640" y="1717"/>
                  <a:ext cx="1776" cy="404"/>
                </a:xfrm>
                <a:custGeom>
                  <a:avLst/>
                  <a:gdLst>
                    <a:gd name="T0" fmla="*/ 923 w 943"/>
                    <a:gd name="T1" fmla="*/ 172 h 212"/>
                    <a:gd name="T2" fmla="*/ 59 w 943"/>
                    <a:gd name="T3" fmla="*/ 172 h 212"/>
                    <a:gd name="T4" fmla="*/ 47 w 943"/>
                    <a:gd name="T5" fmla="*/ 107 h 212"/>
                    <a:gd name="T6" fmla="*/ 59 w 943"/>
                    <a:gd name="T7" fmla="*/ 40 h 212"/>
                    <a:gd name="T8" fmla="*/ 923 w 943"/>
                    <a:gd name="T9" fmla="*/ 40 h 212"/>
                    <a:gd name="T10" fmla="*/ 943 w 943"/>
                    <a:gd name="T11" fmla="*/ 20 h 212"/>
                    <a:gd name="T12" fmla="*/ 923 w 943"/>
                    <a:gd name="T13" fmla="*/ 0 h 212"/>
                    <a:gd name="T14" fmla="*/ 19 w 943"/>
                    <a:gd name="T15" fmla="*/ 0 h 212"/>
                    <a:gd name="T16" fmla="*/ 0 w 943"/>
                    <a:gd name="T17" fmla="*/ 107 h 212"/>
                    <a:gd name="T18" fmla="*/ 19 w 943"/>
                    <a:gd name="T19" fmla="*/ 212 h 212"/>
                    <a:gd name="T20" fmla="*/ 923 w 943"/>
                    <a:gd name="T21" fmla="*/ 212 h 212"/>
                    <a:gd name="T22" fmla="*/ 943 w 943"/>
                    <a:gd name="T23" fmla="*/ 192 h 212"/>
                    <a:gd name="T24" fmla="*/ 923 w 943"/>
                    <a:gd name="T25"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3" h="212">
                      <a:moveTo>
                        <a:pt x="923" y="172"/>
                      </a:moveTo>
                      <a:cubicBezTo>
                        <a:pt x="59" y="172"/>
                        <a:pt x="59" y="172"/>
                        <a:pt x="59" y="172"/>
                      </a:cubicBezTo>
                      <a:cubicBezTo>
                        <a:pt x="59" y="172"/>
                        <a:pt x="47" y="155"/>
                        <a:pt x="47" y="107"/>
                      </a:cubicBezTo>
                      <a:cubicBezTo>
                        <a:pt x="47" y="59"/>
                        <a:pt x="59" y="40"/>
                        <a:pt x="59" y="40"/>
                      </a:cubicBezTo>
                      <a:cubicBezTo>
                        <a:pt x="923" y="40"/>
                        <a:pt x="923" y="40"/>
                        <a:pt x="923" y="40"/>
                      </a:cubicBezTo>
                      <a:cubicBezTo>
                        <a:pt x="934" y="40"/>
                        <a:pt x="943" y="31"/>
                        <a:pt x="943" y="20"/>
                      </a:cubicBezTo>
                      <a:cubicBezTo>
                        <a:pt x="943" y="9"/>
                        <a:pt x="934" y="0"/>
                        <a:pt x="923" y="0"/>
                      </a:cubicBezTo>
                      <a:cubicBezTo>
                        <a:pt x="19" y="0"/>
                        <a:pt x="19" y="0"/>
                        <a:pt x="19" y="0"/>
                      </a:cubicBezTo>
                      <a:cubicBezTo>
                        <a:pt x="19" y="0"/>
                        <a:pt x="0" y="33"/>
                        <a:pt x="0" y="107"/>
                      </a:cubicBezTo>
                      <a:cubicBezTo>
                        <a:pt x="0" y="180"/>
                        <a:pt x="19" y="212"/>
                        <a:pt x="19" y="212"/>
                      </a:cubicBezTo>
                      <a:cubicBezTo>
                        <a:pt x="923" y="212"/>
                        <a:pt x="923" y="212"/>
                        <a:pt x="923" y="212"/>
                      </a:cubicBezTo>
                      <a:cubicBezTo>
                        <a:pt x="934" y="212"/>
                        <a:pt x="943" y="203"/>
                        <a:pt x="943" y="192"/>
                      </a:cubicBezTo>
                      <a:cubicBezTo>
                        <a:pt x="943" y="181"/>
                        <a:pt x="934" y="172"/>
                        <a:pt x="923" y="172"/>
                      </a:cubicBezTo>
                      <a:close/>
                    </a:path>
                  </a:pathLst>
                </a:custGeom>
                <a:solidFill>
                  <a:srgbClr val="4C5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4" name="Group 4">
                <a:extLst>
                  <a:ext uri="{FF2B5EF4-FFF2-40B4-BE49-F238E27FC236}">
                    <a16:creationId xmlns:a16="http://schemas.microsoft.com/office/drawing/2014/main" id="{C6941DF6-C320-B72A-7A82-8E74B012C6A4}"/>
                  </a:ext>
                </a:extLst>
              </p:cNvPr>
              <p:cNvGrpSpPr>
                <a:grpSpLocks noChangeAspect="1"/>
              </p:cNvGrpSpPr>
              <p:nvPr/>
            </p:nvGrpSpPr>
            <p:grpSpPr bwMode="auto">
              <a:xfrm>
                <a:off x="1295400" y="5151438"/>
                <a:ext cx="2819400" cy="741362"/>
                <a:chOff x="2640" y="1717"/>
                <a:chExt cx="1776" cy="404"/>
              </a:xfrm>
              <a:solidFill>
                <a:schemeClr val="bg1">
                  <a:alpha val="0"/>
                </a:schemeClr>
              </a:solidFill>
            </p:grpSpPr>
            <p:sp>
              <p:nvSpPr>
                <p:cNvPr id="1115" name="Freeform 5">
                  <a:extLst>
                    <a:ext uri="{FF2B5EF4-FFF2-40B4-BE49-F238E27FC236}">
                      <a16:creationId xmlns:a16="http://schemas.microsoft.com/office/drawing/2014/main" id="{D4DE4DAD-4492-C498-5147-306961ADF35D}"/>
                    </a:ext>
                  </a:extLst>
                </p:cNvPr>
                <p:cNvSpPr>
                  <a:spLocks/>
                </p:cNvSpPr>
                <p:nvPr/>
              </p:nvSpPr>
              <p:spPr bwMode="auto">
                <a:xfrm>
                  <a:off x="2728" y="1793"/>
                  <a:ext cx="1650" cy="252"/>
                </a:xfrm>
                <a:custGeom>
                  <a:avLst/>
                  <a:gdLst>
                    <a:gd name="T0" fmla="*/ 0 w 876"/>
                    <a:gd name="T1" fmla="*/ 67 h 132"/>
                    <a:gd name="T2" fmla="*/ 12 w 876"/>
                    <a:gd name="T3" fmla="*/ 132 h 132"/>
                    <a:gd name="T4" fmla="*/ 876 w 876"/>
                    <a:gd name="T5" fmla="*/ 132 h 132"/>
                    <a:gd name="T6" fmla="*/ 876 w 876"/>
                    <a:gd name="T7" fmla="*/ 0 h 132"/>
                    <a:gd name="T8" fmla="*/ 12 w 876"/>
                    <a:gd name="T9" fmla="*/ 0 h 132"/>
                    <a:gd name="T10" fmla="*/ 0 w 876"/>
                    <a:gd name="T11" fmla="*/ 67 h 132"/>
                  </a:gdLst>
                  <a:ahLst/>
                  <a:cxnLst>
                    <a:cxn ang="0">
                      <a:pos x="T0" y="T1"/>
                    </a:cxn>
                    <a:cxn ang="0">
                      <a:pos x="T2" y="T3"/>
                    </a:cxn>
                    <a:cxn ang="0">
                      <a:pos x="T4" y="T5"/>
                    </a:cxn>
                    <a:cxn ang="0">
                      <a:pos x="T6" y="T7"/>
                    </a:cxn>
                    <a:cxn ang="0">
                      <a:pos x="T8" y="T9"/>
                    </a:cxn>
                    <a:cxn ang="0">
                      <a:pos x="T10" y="T11"/>
                    </a:cxn>
                  </a:cxnLst>
                  <a:rect l="0" t="0" r="r" b="b"/>
                  <a:pathLst>
                    <a:path w="876" h="132">
                      <a:moveTo>
                        <a:pt x="0" y="67"/>
                      </a:moveTo>
                      <a:cubicBezTo>
                        <a:pt x="0" y="115"/>
                        <a:pt x="12" y="132"/>
                        <a:pt x="12" y="132"/>
                      </a:cubicBezTo>
                      <a:cubicBezTo>
                        <a:pt x="876" y="132"/>
                        <a:pt x="876" y="132"/>
                        <a:pt x="876" y="132"/>
                      </a:cubicBezTo>
                      <a:cubicBezTo>
                        <a:pt x="876" y="0"/>
                        <a:pt x="876" y="0"/>
                        <a:pt x="876" y="0"/>
                      </a:cubicBezTo>
                      <a:cubicBezTo>
                        <a:pt x="12" y="0"/>
                        <a:pt x="12" y="0"/>
                        <a:pt x="12" y="0"/>
                      </a:cubicBezTo>
                      <a:cubicBezTo>
                        <a:pt x="12" y="0"/>
                        <a:pt x="0" y="19"/>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6" name="Freeform 6">
                  <a:extLst>
                    <a:ext uri="{FF2B5EF4-FFF2-40B4-BE49-F238E27FC236}">
                      <a16:creationId xmlns:a16="http://schemas.microsoft.com/office/drawing/2014/main" id="{68BDB7AD-5BDB-9FE4-F3D6-9DDBAC3F0BAA}"/>
                    </a:ext>
                  </a:extLst>
                </p:cNvPr>
                <p:cNvSpPr>
                  <a:spLocks/>
                </p:cNvSpPr>
                <p:nvPr/>
              </p:nvSpPr>
              <p:spPr bwMode="auto">
                <a:xfrm>
                  <a:off x="2640" y="1717"/>
                  <a:ext cx="1776" cy="404"/>
                </a:xfrm>
                <a:custGeom>
                  <a:avLst/>
                  <a:gdLst>
                    <a:gd name="T0" fmla="*/ 923 w 943"/>
                    <a:gd name="T1" fmla="*/ 172 h 212"/>
                    <a:gd name="T2" fmla="*/ 59 w 943"/>
                    <a:gd name="T3" fmla="*/ 172 h 212"/>
                    <a:gd name="T4" fmla="*/ 47 w 943"/>
                    <a:gd name="T5" fmla="*/ 107 h 212"/>
                    <a:gd name="T6" fmla="*/ 59 w 943"/>
                    <a:gd name="T7" fmla="*/ 40 h 212"/>
                    <a:gd name="T8" fmla="*/ 923 w 943"/>
                    <a:gd name="T9" fmla="*/ 40 h 212"/>
                    <a:gd name="T10" fmla="*/ 943 w 943"/>
                    <a:gd name="T11" fmla="*/ 20 h 212"/>
                    <a:gd name="T12" fmla="*/ 923 w 943"/>
                    <a:gd name="T13" fmla="*/ 0 h 212"/>
                    <a:gd name="T14" fmla="*/ 19 w 943"/>
                    <a:gd name="T15" fmla="*/ 0 h 212"/>
                    <a:gd name="T16" fmla="*/ 0 w 943"/>
                    <a:gd name="T17" fmla="*/ 107 h 212"/>
                    <a:gd name="T18" fmla="*/ 19 w 943"/>
                    <a:gd name="T19" fmla="*/ 212 h 212"/>
                    <a:gd name="T20" fmla="*/ 923 w 943"/>
                    <a:gd name="T21" fmla="*/ 212 h 212"/>
                    <a:gd name="T22" fmla="*/ 943 w 943"/>
                    <a:gd name="T23" fmla="*/ 192 h 212"/>
                    <a:gd name="T24" fmla="*/ 923 w 943"/>
                    <a:gd name="T25"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3" h="212">
                      <a:moveTo>
                        <a:pt x="923" y="172"/>
                      </a:moveTo>
                      <a:cubicBezTo>
                        <a:pt x="59" y="172"/>
                        <a:pt x="59" y="172"/>
                        <a:pt x="59" y="172"/>
                      </a:cubicBezTo>
                      <a:cubicBezTo>
                        <a:pt x="59" y="172"/>
                        <a:pt x="47" y="155"/>
                        <a:pt x="47" y="107"/>
                      </a:cubicBezTo>
                      <a:cubicBezTo>
                        <a:pt x="47" y="59"/>
                        <a:pt x="59" y="40"/>
                        <a:pt x="59" y="40"/>
                      </a:cubicBezTo>
                      <a:cubicBezTo>
                        <a:pt x="923" y="40"/>
                        <a:pt x="923" y="40"/>
                        <a:pt x="923" y="40"/>
                      </a:cubicBezTo>
                      <a:cubicBezTo>
                        <a:pt x="934" y="40"/>
                        <a:pt x="943" y="31"/>
                        <a:pt x="943" y="20"/>
                      </a:cubicBezTo>
                      <a:cubicBezTo>
                        <a:pt x="943" y="9"/>
                        <a:pt x="934" y="0"/>
                        <a:pt x="923" y="0"/>
                      </a:cubicBezTo>
                      <a:cubicBezTo>
                        <a:pt x="19" y="0"/>
                        <a:pt x="19" y="0"/>
                        <a:pt x="19" y="0"/>
                      </a:cubicBezTo>
                      <a:cubicBezTo>
                        <a:pt x="19" y="0"/>
                        <a:pt x="0" y="33"/>
                        <a:pt x="0" y="107"/>
                      </a:cubicBezTo>
                      <a:cubicBezTo>
                        <a:pt x="0" y="180"/>
                        <a:pt x="19" y="212"/>
                        <a:pt x="19" y="212"/>
                      </a:cubicBezTo>
                      <a:cubicBezTo>
                        <a:pt x="923" y="212"/>
                        <a:pt x="923" y="212"/>
                        <a:pt x="923" y="212"/>
                      </a:cubicBezTo>
                      <a:cubicBezTo>
                        <a:pt x="934" y="212"/>
                        <a:pt x="943" y="203"/>
                        <a:pt x="943" y="192"/>
                      </a:cubicBezTo>
                      <a:cubicBezTo>
                        <a:pt x="943" y="181"/>
                        <a:pt x="934" y="172"/>
                        <a:pt x="923"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12" name="Rectangle 1111">
              <a:extLst>
                <a:ext uri="{FF2B5EF4-FFF2-40B4-BE49-F238E27FC236}">
                  <a16:creationId xmlns:a16="http://schemas.microsoft.com/office/drawing/2014/main" id="{8774AD8E-54F0-6EE8-2165-C0323382A128}"/>
                </a:ext>
              </a:extLst>
            </p:cNvPr>
            <p:cNvSpPr/>
            <p:nvPr/>
          </p:nvSpPr>
          <p:spPr>
            <a:xfrm>
              <a:off x="5505231" y="4062438"/>
              <a:ext cx="2359067" cy="64727"/>
            </a:xfrm>
            <a:prstGeom prst="rect">
              <a:avLst/>
            </a:prstGeom>
            <a:solidFill>
              <a:srgbClr val="D8D6D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9" name="Group 9">
            <a:extLst>
              <a:ext uri="{FF2B5EF4-FFF2-40B4-BE49-F238E27FC236}">
                <a16:creationId xmlns:a16="http://schemas.microsoft.com/office/drawing/2014/main" id="{F10826AE-A0D1-A5E8-4A34-73B33B46FDCD}"/>
              </a:ext>
            </a:extLst>
          </p:cNvPr>
          <p:cNvGrpSpPr>
            <a:grpSpLocks noChangeAspect="1"/>
          </p:cNvGrpSpPr>
          <p:nvPr/>
        </p:nvGrpSpPr>
        <p:grpSpPr bwMode="auto">
          <a:xfrm rot="161756" flipH="1">
            <a:off x="11258281" y="27028913"/>
            <a:ext cx="2216559" cy="1228745"/>
            <a:chOff x="4365" y="1637"/>
            <a:chExt cx="920" cy="510"/>
          </a:xfrm>
        </p:grpSpPr>
        <p:sp>
          <p:nvSpPr>
            <p:cNvPr id="1120" name="Freeform 11">
              <a:extLst>
                <a:ext uri="{FF2B5EF4-FFF2-40B4-BE49-F238E27FC236}">
                  <a16:creationId xmlns:a16="http://schemas.microsoft.com/office/drawing/2014/main" id="{95F27E07-2D97-E724-FC9F-6E4C83C95061}"/>
                </a:ext>
              </a:extLst>
            </p:cNvPr>
            <p:cNvSpPr>
              <a:spLocks/>
            </p:cNvSpPr>
            <p:nvPr/>
          </p:nvSpPr>
          <p:spPr bwMode="auto">
            <a:xfrm>
              <a:off x="4559" y="1827"/>
              <a:ext cx="562" cy="320"/>
            </a:xfrm>
            <a:custGeom>
              <a:avLst/>
              <a:gdLst>
                <a:gd name="T0" fmla="*/ 294 w 298"/>
                <a:gd name="T1" fmla="*/ 0 h 170"/>
                <a:gd name="T2" fmla="*/ 298 w 298"/>
                <a:gd name="T3" fmla="*/ 87 h 170"/>
                <a:gd name="T4" fmla="*/ 1 w 298"/>
                <a:gd name="T5" fmla="*/ 89 h 170"/>
                <a:gd name="T6" fmla="*/ 0 w 298"/>
                <a:gd name="T7" fmla="*/ 4 h 170"/>
                <a:gd name="T8" fmla="*/ 141 w 298"/>
                <a:gd name="T9" fmla="*/ 63 h 170"/>
                <a:gd name="T10" fmla="*/ 294 w 298"/>
                <a:gd name="T11" fmla="*/ 0 h 170"/>
              </a:gdLst>
              <a:ahLst/>
              <a:cxnLst>
                <a:cxn ang="0">
                  <a:pos x="T0" y="T1"/>
                </a:cxn>
                <a:cxn ang="0">
                  <a:pos x="T2" y="T3"/>
                </a:cxn>
                <a:cxn ang="0">
                  <a:pos x="T4" y="T5"/>
                </a:cxn>
                <a:cxn ang="0">
                  <a:pos x="T6" y="T7"/>
                </a:cxn>
                <a:cxn ang="0">
                  <a:pos x="T8" y="T9"/>
                </a:cxn>
                <a:cxn ang="0">
                  <a:pos x="T10" y="T11"/>
                </a:cxn>
              </a:cxnLst>
              <a:rect l="0" t="0" r="r" b="b"/>
              <a:pathLst>
                <a:path w="298" h="170">
                  <a:moveTo>
                    <a:pt x="294" y="0"/>
                  </a:moveTo>
                  <a:cubicBezTo>
                    <a:pt x="298" y="87"/>
                    <a:pt x="298" y="87"/>
                    <a:pt x="298" y="87"/>
                  </a:cubicBezTo>
                  <a:cubicBezTo>
                    <a:pt x="216" y="170"/>
                    <a:pt x="69" y="161"/>
                    <a:pt x="1" y="89"/>
                  </a:cubicBezTo>
                  <a:cubicBezTo>
                    <a:pt x="0" y="4"/>
                    <a:pt x="0" y="4"/>
                    <a:pt x="0" y="4"/>
                  </a:cubicBezTo>
                  <a:cubicBezTo>
                    <a:pt x="141" y="63"/>
                    <a:pt x="141" y="63"/>
                    <a:pt x="141" y="63"/>
                  </a:cubicBezTo>
                  <a:cubicBezTo>
                    <a:pt x="294" y="0"/>
                    <a:pt x="294" y="0"/>
                    <a:pt x="294" y="0"/>
                  </a:cubicBezTo>
                  <a:close/>
                </a:path>
              </a:pathLst>
            </a:custGeom>
            <a:solidFill>
              <a:srgbClr val="2B3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1" name="Freeform 12">
              <a:extLst>
                <a:ext uri="{FF2B5EF4-FFF2-40B4-BE49-F238E27FC236}">
                  <a16:creationId xmlns:a16="http://schemas.microsoft.com/office/drawing/2014/main" id="{97FDB18C-A192-7DE9-91CB-FB61CBC7489D}"/>
                </a:ext>
              </a:extLst>
            </p:cNvPr>
            <p:cNvSpPr>
              <a:spLocks/>
            </p:cNvSpPr>
            <p:nvPr/>
          </p:nvSpPr>
          <p:spPr bwMode="auto">
            <a:xfrm>
              <a:off x="4365" y="1637"/>
              <a:ext cx="920" cy="320"/>
            </a:xfrm>
            <a:custGeom>
              <a:avLst/>
              <a:gdLst>
                <a:gd name="T0" fmla="*/ 0 w 920"/>
                <a:gd name="T1" fmla="*/ 160 h 320"/>
                <a:gd name="T2" fmla="*/ 460 w 920"/>
                <a:gd name="T3" fmla="*/ 0 h 320"/>
                <a:gd name="T4" fmla="*/ 920 w 920"/>
                <a:gd name="T5" fmla="*/ 160 h 320"/>
                <a:gd name="T6" fmla="*/ 460 w 920"/>
                <a:gd name="T7" fmla="*/ 320 h 320"/>
                <a:gd name="T8" fmla="*/ 0 w 920"/>
                <a:gd name="T9" fmla="*/ 160 h 320"/>
              </a:gdLst>
              <a:ahLst/>
              <a:cxnLst>
                <a:cxn ang="0">
                  <a:pos x="T0" y="T1"/>
                </a:cxn>
                <a:cxn ang="0">
                  <a:pos x="T2" y="T3"/>
                </a:cxn>
                <a:cxn ang="0">
                  <a:pos x="T4" y="T5"/>
                </a:cxn>
                <a:cxn ang="0">
                  <a:pos x="T6" y="T7"/>
                </a:cxn>
                <a:cxn ang="0">
                  <a:pos x="T8" y="T9"/>
                </a:cxn>
              </a:cxnLst>
              <a:rect l="0" t="0" r="r" b="b"/>
              <a:pathLst>
                <a:path w="920" h="320">
                  <a:moveTo>
                    <a:pt x="0" y="160"/>
                  </a:moveTo>
                  <a:lnTo>
                    <a:pt x="460" y="0"/>
                  </a:lnTo>
                  <a:lnTo>
                    <a:pt x="920" y="160"/>
                  </a:lnTo>
                  <a:lnTo>
                    <a:pt x="460" y="320"/>
                  </a:lnTo>
                  <a:lnTo>
                    <a:pt x="0" y="160"/>
                  </a:lnTo>
                  <a:close/>
                </a:path>
              </a:pathLst>
            </a:custGeom>
            <a:solidFill>
              <a:srgbClr val="32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2" name="Freeform 13">
              <a:extLst>
                <a:ext uri="{FF2B5EF4-FFF2-40B4-BE49-F238E27FC236}">
                  <a16:creationId xmlns:a16="http://schemas.microsoft.com/office/drawing/2014/main" id="{1FBDE28C-9586-3EC0-59B9-54ACA6F569AD}"/>
                </a:ext>
              </a:extLst>
            </p:cNvPr>
            <p:cNvSpPr>
              <a:spLocks/>
            </p:cNvSpPr>
            <p:nvPr/>
          </p:nvSpPr>
          <p:spPr bwMode="auto">
            <a:xfrm>
              <a:off x="4480" y="1733"/>
              <a:ext cx="362" cy="301"/>
            </a:xfrm>
            <a:custGeom>
              <a:avLst/>
              <a:gdLst>
                <a:gd name="T0" fmla="*/ 186 w 192"/>
                <a:gd name="T1" fmla="*/ 11 h 160"/>
                <a:gd name="T2" fmla="*/ 22 w 192"/>
                <a:gd name="T3" fmla="*/ 56 h 160"/>
                <a:gd name="T4" fmla="*/ 20 w 192"/>
                <a:gd name="T5" fmla="*/ 59 h 160"/>
                <a:gd name="T6" fmla="*/ 19 w 192"/>
                <a:gd name="T7" fmla="*/ 132 h 160"/>
                <a:gd name="T8" fmla="*/ 28 w 192"/>
                <a:gd name="T9" fmla="*/ 146 h 160"/>
                <a:gd name="T10" fmla="*/ 14 w 192"/>
                <a:gd name="T11" fmla="*/ 160 h 160"/>
                <a:gd name="T12" fmla="*/ 0 w 192"/>
                <a:gd name="T13" fmla="*/ 146 h 160"/>
                <a:gd name="T14" fmla="*/ 8 w 192"/>
                <a:gd name="T15" fmla="*/ 132 h 160"/>
                <a:gd name="T16" fmla="*/ 9 w 192"/>
                <a:gd name="T17" fmla="*/ 52 h 160"/>
                <a:gd name="T18" fmla="*/ 13 w 192"/>
                <a:gd name="T19" fmla="*/ 47 h 160"/>
                <a:gd name="T20" fmla="*/ 180 w 192"/>
                <a:gd name="T21" fmla="*/ 2 h 160"/>
                <a:gd name="T22" fmla="*/ 186 w 192"/>
                <a:gd name="T23" fmla="*/ 11 h 160"/>
                <a:gd name="T24" fmla="*/ 186 w 192"/>
                <a:gd name="T25"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60">
                  <a:moveTo>
                    <a:pt x="186" y="11"/>
                  </a:moveTo>
                  <a:cubicBezTo>
                    <a:pt x="22" y="56"/>
                    <a:pt x="22" y="56"/>
                    <a:pt x="22" y="56"/>
                  </a:cubicBezTo>
                  <a:cubicBezTo>
                    <a:pt x="20" y="56"/>
                    <a:pt x="20" y="57"/>
                    <a:pt x="20" y="59"/>
                  </a:cubicBezTo>
                  <a:cubicBezTo>
                    <a:pt x="19" y="132"/>
                    <a:pt x="19" y="132"/>
                    <a:pt x="19" y="132"/>
                  </a:cubicBezTo>
                  <a:cubicBezTo>
                    <a:pt x="24" y="134"/>
                    <a:pt x="28" y="139"/>
                    <a:pt x="28" y="146"/>
                  </a:cubicBezTo>
                  <a:cubicBezTo>
                    <a:pt x="28" y="154"/>
                    <a:pt x="22" y="160"/>
                    <a:pt x="14" y="160"/>
                  </a:cubicBezTo>
                  <a:cubicBezTo>
                    <a:pt x="6" y="160"/>
                    <a:pt x="0" y="154"/>
                    <a:pt x="0" y="146"/>
                  </a:cubicBezTo>
                  <a:cubicBezTo>
                    <a:pt x="0" y="140"/>
                    <a:pt x="4" y="134"/>
                    <a:pt x="8" y="132"/>
                  </a:cubicBezTo>
                  <a:cubicBezTo>
                    <a:pt x="9" y="52"/>
                    <a:pt x="9" y="52"/>
                    <a:pt x="9" y="52"/>
                  </a:cubicBezTo>
                  <a:cubicBezTo>
                    <a:pt x="9" y="50"/>
                    <a:pt x="10" y="48"/>
                    <a:pt x="13" y="47"/>
                  </a:cubicBezTo>
                  <a:cubicBezTo>
                    <a:pt x="180" y="2"/>
                    <a:pt x="180" y="2"/>
                    <a:pt x="180" y="2"/>
                  </a:cubicBezTo>
                  <a:cubicBezTo>
                    <a:pt x="186" y="0"/>
                    <a:pt x="192" y="7"/>
                    <a:pt x="186" y="11"/>
                  </a:cubicBezTo>
                  <a:cubicBezTo>
                    <a:pt x="186" y="11"/>
                    <a:pt x="186" y="11"/>
                    <a:pt x="186" y="11"/>
                  </a:cubicBezTo>
                  <a:close/>
                </a:path>
              </a:pathLst>
            </a:custGeom>
            <a:solidFill>
              <a:srgbClr val="FF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548269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4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4" decel="44000" fill="hold"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1+#ppt_h/2"/>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1047"/>
                                            </p:tgtEl>
                                            <p:attrNameLst>
                                              <p:attrName>style.visibility</p:attrName>
                                            </p:attrNameLst>
                                          </p:cBhvr>
                                          <p:to>
                                            <p:strVal val="visible"/>
                                          </p:to>
                                        </p:set>
                                        <p:animEffect transition="in" filter="fade">
                                          <p:cBhvr>
                                            <p:cTn id="15" dur="1000"/>
                                            <p:tgtEl>
                                              <p:spTgt spid="1047"/>
                                            </p:tgtEl>
                                          </p:cBhvr>
                                        </p:animEffect>
                                        <p:anim calcmode="lin" valueType="num">
                                          <p:cBhvr>
                                            <p:cTn id="16" dur="1000" fill="hold"/>
                                            <p:tgtEl>
                                              <p:spTgt spid="1047"/>
                                            </p:tgtEl>
                                            <p:attrNameLst>
                                              <p:attrName>ppt_x</p:attrName>
                                            </p:attrNameLst>
                                          </p:cBhvr>
                                          <p:tavLst>
                                            <p:tav tm="0">
                                              <p:val>
                                                <p:strVal val="#ppt_x"/>
                                              </p:val>
                                            </p:tav>
                                            <p:tav tm="100000">
                                              <p:val>
                                                <p:strVal val="#ppt_x"/>
                                              </p:val>
                                            </p:tav>
                                          </p:tavLst>
                                        </p:anim>
                                        <p:anim calcmode="lin" valueType="num">
                                          <p:cBhvr>
                                            <p:cTn id="17" dur="900" decel="100000" fill="hold"/>
                                            <p:tgtEl>
                                              <p:spTgt spid="104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47"/>
                                            </p:tgtEl>
                                            <p:attrNameLst>
                                              <p:attrName>ppt_y</p:attrName>
                                            </p:attrNameLst>
                                          </p:cBhvr>
                                          <p:tavLst>
                                            <p:tav tm="0">
                                              <p:val>
                                                <p:strVal val="#ppt_y-.03"/>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1092"/>
                                            </p:tgtEl>
                                            <p:attrNameLst>
                                              <p:attrName>style.visibility</p:attrName>
                                            </p:attrNameLst>
                                          </p:cBhvr>
                                          <p:to>
                                            <p:strVal val="visible"/>
                                          </p:to>
                                        </p:set>
                                        <p:anim calcmode="lin" valueType="num">
                                          <p:cBhvr>
                                            <p:cTn id="21" dur="500" fill="hold"/>
                                            <p:tgtEl>
                                              <p:spTgt spid="1092"/>
                                            </p:tgtEl>
                                            <p:attrNameLst>
                                              <p:attrName>ppt_w</p:attrName>
                                            </p:attrNameLst>
                                          </p:cBhvr>
                                          <p:tavLst>
                                            <p:tav tm="0">
                                              <p:val>
                                                <p:fltVal val="0"/>
                                              </p:val>
                                            </p:tav>
                                            <p:tav tm="100000">
                                              <p:val>
                                                <p:strVal val="#ppt_w"/>
                                              </p:val>
                                            </p:tav>
                                          </p:tavLst>
                                        </p:anim>
                                        <p:anim calcmode="lin" valueType="num">
                                          <p:cBhvr>
                                            <p:cTn id="22" dur="500" fill="hold"/>
                                            <p:tgtEl>
                                              <p:spTgt spid="1092"/>
                                            </p:tgtEl>
                                            <p:attrNameLst>
                                              <p:attrName>ppt_h</p:attrName>
                                            </p:attrNameLst>
                                          </p:cBhvr>
                                          <p:tavLst>
                                            <p:tav tm="0">
                                              <p:val>
                                                <p:fltVal val="0"/>
                                              </p:val>
                                            </p:tav>
                                            <p:tav tm="100000">
                                              <p:val>
                                                <p:strVal val="#ppt_h"/>
                                              </p:val>
                                            </p:tav>
                                          </p:tavLst>
                                        </p:anim>
                                      </p:childTnLst>
                                    </p:cTn>
                                  </p:par>
                                  <p:par>
                                    <p:cTn id="23" presetID="8" presetClass="emph" presetSubtype="0" autoRev="1" fill="hold" nodeType="withEffect">
                                      <p:stCondLst>
                                        <p:cond delay="0"/>
                                      </p:stCondLst>
                                      <p:childTnLst>
                                        <p:animRot by="600000">
                                          <p:cBhvr>
                                            <p:cTn id="24" dur="250" fill="hold"/>
                                            <p:tgtEl>
                                              <p:spTgt spid="1092"/>
                                            </p:tgtEl>
                                            <p:attrNameLst>
                                              <p:attrName>r</p:attrName>
                                            </p:attrNameLst>
                                          </p:cBhvr>
                                        </p:animRot>
                                      </p:childTnLst>
                                    </p:cTn>
                                  </p:par>
                                  <p:par>
                                    <p:cTn id="25" presetID="23" presetClass="entr" presetSubtype="16" fill="hold" nodeType="withEffect">
                                      <p:stCondLst>
                                        <p:cond delay="250"/>
                                      </p:stCondLst>
                                      <p:childTnLst>
                                        <p:set>
                                          <p:cBhvr>
                                            <p:cTn id="26" dur="1" fill="hold">
                                              <p:stCondLst>
                                                <p:cond delay="0"/>
                                              </p:stCondLst>
                                            </p:cTn>
                                            <p:tgtEl>
                                              <p:spTgt spid="1110"/>
                                            </p:tgtEl>
                                            <p:attrNameLst>
                                              <p:attrName>style.visibility</p:attrName>
                                            </p:attrNameLst>
                                          </p:cBhvr>
                                          <p:to>
                                            <p:strVal val="visible"/>
                                          </p:to>
                                        </p:set>
                                        <p:anim calcmode="lin" valueType="num">
                                          <p:cBhvr>
                                            <p:cTn id="27" dur="250" fill="hold"/>
                                            <p:tgtEl>
                                              <p:spTgt spid="1110"/>
                                            </p:tgtEl>
                                            <p:attrNameLst>
                                              <p:attrName>ppt_w</p:attrName>
                                            </p:attrNameLst>
                                          </p:cBhvr>
                                          <p:tavLst>
                                            <p:tav tm="0">
                                              <p:val>
                                                <p:fltVal val="0"/>
                                              </p:val>
                                            </p:tav>
                                            <p:tav tm="100000">
                                              <p:val>
                                                <p:strVal val="#ppt_w"/>
                                              </p:val>
                                            </p:tav>
                                          </p:tavLst>
                                        </p:anim>
                                        <p:anim calcmode="lin" valueType="num">
                                          <p:cBhvr>
                                            <p:cTn id="28" dur="250" fill="hold"/>
                                            <p:tgtEl>
                                              <p:spTgt spid="1110"/>
                                            </p:tgtEl>
                                            <p:attrNameLst>
                                              <p:attrName>ppt_h</p:attrName>
                                            </p:attrNameLst>
                                          </p:cBhvr>
                                          <p:tavLst>
                                            <p:tav tm="0">
                                              <p:val>
                                                <p:fltVal val="0"/>
                                              </p:val>
                                            </p:tav>
                                            <p:tav tm="100000">
                                              <p:val>
                                                <p:strVal val="#ppt_h"/>
                                              </p:val>
                                            </p:tav>
                                          </p:tavLst>
                                        </p:anim>
                                      </p:childTnLst>
                                    </p:cTn>
                                  </p:par>
                                  <p:par>
                                    <p:cTn id="29" presetID="8" presetClass="emph" presetSubtype="0" autoRev="1" fill="hold" nodeType="withEffect">
                                      <p:stCondLst>
                                        <p:cond delay="250"/>
                                      </p:stCondLst>
                                      <p:childTnLst>
                                        <p:animRot by="-600000">
                                          <p:cBhvr>
                                            <p:cTn id="30" dur="250" fill="hold"/>
                                            <p:tgtEl>
                                              <p:spTgt spid="1110"/>
                                            </p:tgtEl>
                                            <p:attrNameLst>
                                              <p:attrName>r</p:attrName>
                                            </p:attrNameLst>
                                          </p:cBhvr>
                                        </p:animRot>
                                      </p:childTnLst>
                                    </p:cTn>
                                  </p:par>
                                  <p:par>
                                    <p:cTn id="31" presetID="64" presetClass="path" presetSubtype="0" autoRev="1" fill="hold" nodeType="withEffect">
                                      <p:stCondLst>
                                        <p:cond delay="250"/>
                                      </p:stCondLst>
                                      <p:childTnLst>
                                        <p:animMotion origin="layout" path="M -3.77273E-6 -2.77909E-6 L -3.77273E-6 -0.04908 " pathEditMode="relative" rAng="0" ptsTypes="AA">
                                          <p:cBhvr>
                                            <p:cTn id="32" dur="250" fill="hold"/>
                                            <p:tgtEl>
                                              <p:spTgt spid="1110"/>
                                            </p:tgtEl>
                                            <p:attrNameLst>
                                              <p:attrName>ppt_x</p:attrName>
                                              <p:attrName>ppt_y</p:attrName>
                                            </p:attrNameLst>
                                          </p:cBhvr>
                                          <p:rCtr x="0" y="-2454"/>
                                        </p:animMotion>
                                      </p:childTnLst>
                                    </p:cTn>
                                  </p:par>
                                  <p:par>
                                    <p:cTn id="33" presetID="23" presetClass="entr" presetSubtype="16" fill="hold" nodeType="withEffect">
                                      <p:stCondLst>
                                        <p:cond delay="500"/>
                                      </p:stCondLst>
                                      <p:childTnLst>
                                        <p:set>
                                          <p:cBhvr>
                                            <p:cTn id="34" dur="1" fill="hold">
                                              <p:stCondLst>
                                                <p:cond delay="0"/>
                                              </p:stCondLst>
                                            </p:cTn>
                                            <p:tgtEl>
                                              <p:spTgt spid="1101"/>
                                            </p:tgtEl>
                                            <p:attrNameLst>
                                              <p:attrName>style.visibility</p:attrName>
                                            </p:attrNameLst>
                                          </p:cBhvr>
                                          <p:to>
                                            <p:strVal val="visible"/>
                                          </p:to>
                                        </p:set>
                                        <p:anim calcmode="lin" valueType="num">
                                          <p:cBhvr>
                                            <p:cTn id="35" dur="250" fill="hold"/>
                                            <p:tgtEl>
                                              <p:spTgt spid="1101"/>
                                            </p:tgtEl>
                                            <p:attrNameLst>
                                              <p:attrName>ppt_w</p:attrName>
                                            </p:attrNameLst>
                                          </p:cBhvr>
                                          <p:tavLst>
                                            <p:tav tm="0">
                                              <p:val>
                                                <p:fltVal val="0"/>
                                              </p:val>
                                            </p:tav>
                                            <p:tav tm="100000">
                                              <p:val>
                                                <p:strVal val="#ppt_w"/>
                                              </p:val>
                                            </p:tav>
                                          </p:tavLst>
                                        </p:anim>
                                        <p:anim calcmode="lin" valueType="num">
                                          <p:cBhvr>
                                            <p:cTn id="36" dur="250" fill="hold"/>
                                            <p:tgtEl>
                                              <p:spTgt spid="1101"/>
                                            </p:tgtEl>
                                            <p:attrNameLst>
                                              <p:attrName>ppt_h</p:attrName>
                                            </p:attrNameLst>
                                          </p:cBhvr>
                                          <p:tavLst>
                                            <p:tav tm="0">
                                              <p:val>
                                                <p:fltVal val="0"/>
                                              </p:val>
                                            </p:tav>
                                            <p:tav tm="100000">
                                              <p:val>
                                                <p:strVal val="#ppt_h"/>
                                              </p:val>
                                            </p:tav>
                                          </p:tavLst>
                                        </p:anim>
                                      </p:childTnLst>
                                    </p:cTn>
                                  </p:par>
                                  <p:par>
                                    <p:cTn id="37" presetID="8" presetClass="emph" presetSubtype="0" autoRev="1" fill="hold" nodeType="withEffect">
                                      <p:stCondLst>
                                        <p:cond delay="500"/>
                                      </p:stCondLst>
                                      <p:childTnLst>
                                        <p:animRot by="-600000">
                                          <p:cBhvr>
                                            <p:cTn id="38" dur="250" fill="hold"/>
                                            <p:tgtEl>
                                              <p:spTgt spid="1101"/>
                                            </p:tgtEl>
                                            <p:attrNameLst>
                                              <p:attrName>r</p:attrName>
                                            </p:attrNameLst>
                                          </p:cBhvr>
                                        </p:animRot>
                                      </p:childTnLst>
                                    </p:cTn>
                                  </p:par>
                                  <p:par>
                                    <p:cTn id="39" presetID="64" presetClass="path" presetSubtype="0" autoRev="1" fill="hold" nodeType="withEffect">
                                      <p:stCondLst>
                                        <p:cond delay="500"/>
                                      </p:stCondLst>
                                      <p:childTnLst>
                                        <p:animMotion origin="layout" path="M 3.58643E-6 -1.733E-6 L 3.58643E-6 -0.09863 " pathEditMode="relative" rAng="0" ptsTypes="AA">
                                          <p:cBhvr>
                                            <p:cTn id="40" dur="250" fill="hold"/>
                                            <p:tgtEl>
                                              <p:spTgt spid="1101"/>
                                            </p:tgtEl>
                                            <p:attrNameLst>
                                              <p:attrName>ppt_x</p:attrName>
                                              <p:attrName>ppt_y</p:attrName>
                                            </p:attrNameLst>
                                          </p:cBhvr>
                                          <p:rCtr x="0" y="-4934"/>
                                        </p:animMotion>
                                      </p:childTnLst>
                                    </p:cTn>
                                  </p:par>
                                  <p:par>
                                    <p:cTn id="41" presetID="2" presetClass="entr" presetSubtype="1" fill="hold" nodeType="withEffect" p14:presetBounceEnd="50000">
                                      <p:stCondLst>
                                        <p:cond delay="750"/>
                                      </p:stCondLst>
                                      <p:childTnLst>
                                        <p:set>
                                          <p:cBhvr>
                                            <p:cTn id="42" dur="1" fill="hold">
                                              <p:stCondLst>
                                                <p:cond delay="0"/>
                                              </p:stCondLst>
                                            </p:cTn>
                                            <p:tgtEl>
                                              <p:spTgt spid="1119"/>
                                            </p:tgtEl>
                                            <p:attrNameLst>
                                              <p:attrName>style.visibility</p:attrName>
                                            </p:attrNameLst>
                                          </p:cBhvr>
                                          <p:to>
                                            <p:strVal val="visible"/>
                                          </p:to>
                                        </p:set>
                                        <p:anim calcmode="lin" valueType="num" p14:bounceEnd="50000">
                                          <p:cBhvr additive="base">
                                            <p:cTn id="43" dur="750" fill="hold"/>
                                            <p:tgtEl>
                                              <p:spTgt spid="1119"/>
                                            </p:tgtEl>
                                            <p:attrNameLst>
                                              <p:attrName>ppt_x</p:attrName>
                                            </p:attrNameLst>
                                          </p:cBhvr>
                                          <p:tavLst>
                                            <p:tav tm="0">
                                              <p:val>
                                                <p:strVal val="#ppt_x"/>
                                              </p:val>
                                            </p:tav>
                                            <p:tav tm="100000">
                                              <p:val>
                                                <p:strVal val="#ppt_x"/>
                                              </p:val>
                                            </p:tav>
                                          </p:tavLst>
                                        </p:anim>
                                        <p:anim calcmode="lin" valueType="num" p14:bounceEnd="50000">
                                          <p:cBhvr additive="base">
                                            <p:cTn id="44" dur="750" fill="hold"/>
                                            <p:tgtEl>
                                              <p:spTgt spid="1119"/>
                                            </p:tgtEl>
                                            <p:attrNameLst>
                                              <p:attrName>ppt_y</p:attrName>
                                            </p:attrNameLst>
                                          </p:cBhvr>
                                          <p:tavLst>
                                            <p:tav tm="0">
                                              <p:val>
                                                <p:strVal val="0-#ppt_h/2"/>
                                              </p:val>
                                            </p:tav>
                                            <p:tav tm="100000">
                                              <p:val>
                                                <p:strVal val="#ppt_y"/>
                                              </p:val>
                                            </p:tav>
                                          </p:tavLst>
                                        </p:anim>
                                      </p:childTnLst>
                                    </p:cTn>
                                  </p:par>
                                  <p:par>
                                    <p:cTn id="45" presetID="8" presetClass="emph" presetSubtype="0" fill="hold" nodeType="withEffect">
                                      <p:stCondLst>
                                        <p:cond delay="750"/>
                                      </p:stCondLst>
                                      <p:childTnLst>
                                        <p:animRot by="600000">
                                          <p:cBhvr>
                                            <p:cTn id="46" dur="750" fill="hold"/>
                                            <p:tgtEl>
                                              <p:spTgt spid="11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4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4" decel="44000" fill="hold"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1+#ppt_h/2"/>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1047"/>
                                            </p:tgtEl>
                                            <p:attrNameLst>
                                              <p:attrName>style.visibility</p:attrName>
                                            </p:attrNameLst>
                                          </p:cBhvr>
                                          <p:to>
                                            <p:strVal val="visible"/>
                                          </p:to>
                                        </p:set>
                                        <p:animEffect transition="in" filter="fade">
                                          <p:cBhvr>
                                            <p:cTn id="15" dur="1000"/>
                                            <p:tgtEl>
                                              <p:spTgt spid="1047"/>
                                            </p:tgtEl>
                                          </p:cBhvr>
                                        </p:animEffect>
                                        <p:anim calcmode="lin" valueType="num">
                                          <p:cBhvr>
                                            <p:cTn id="16" dur="1000" fill="hold"/>
                                            <p:tgtEl>
                                              <p:spTgt spid="1047"/>
                                            </p:tgtEl>
                                            <p:attrNameLst>
                                              <p:attrName>ppt_x</p:attrName>
                                            </p:attrNameLst>
                                          </p:cBhvr>
                                          <p:tavLst>
                                            <p:tav tm="0">
                                              <p:val>
                                                <p:strVal val="#ppt_x"/>
                                              </p:val>
                                            </p:tav>
                                            <p:tav tm="100000">
                                              <p:val>
                                                <p:strVal val="#ppt_x"/>
                                              </p:val>
                                            </p:tav>
                                          </p:tavLst>
                                        </p:anim>
                                        <p:anim calcmode="lin" valueType="num">
                                          <p:cBhvr>
                                            <p:cTn id="17" dur="900" decel="100000" fill="hold"/>
                                            <p:tgtEl>
                                              <p:spTgt spid="104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47"/>
                                            </p:tgtEl>
                                            <p:attrNameLst>
                                              <p:attrName>ppt_y</p:attrName>
                                            </p:attrNameLst>
                                          </p:cBhvr>
                                          <p:tavLst>
                                            <p:tav tm="0">
                                              <p:val>
                                                <p:strVal val="#ppt_y-.03"/>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1092"/>
                                            </p:tgtEl>
                                            <p:attrNameLst>
                                              <p:attrName>style.visibility</p:attrName>
                                            </p:attrNameLst>
                                          </p:cBhvr>
                                          <p:to>
                                            <p:strVal val="visible"/>
                                          </p:to>
                                        </p:set>
                                        <p:anim calcmode="lin" valueType="num">
                                          <p:cBhvr>
                                            <p:cTn id="21" dur="500" fill="hold"/>
                                            <p:tgtEl>
                                              <p:spTgt spid="1092"/>
                                            </p:tgtEl>
                                            <p:attrNameLst>
                                              <p:attrName>ppt_w</p:attrName>
                                            </p:attrNameLst>
                                          </p:cBhvr>
                                          <p:tavLst>
                                            <p:tav tm="0">
                                              <p:val>
                                                <p:fltVal val="0"/>
                                              </p:val>
                                            </p:tav>
                                            <p:tav tm="100000">
                                              <p:val>
                                                <p:strVal val="#ppt_w"/>
                                              </p:val>
                                            </p:tav>
                                          </p:tavLst>
                                        </p:anim>
                                        <p:anim calcmode="lin" valueType="num">
                                          <p:cBhvr>
                                            <p:cTn id="22" dur="500" fill="hold"/>
                                            <p:tgtEl>
                                              <p:spTgt spid="1092"/>
                                            </p:tgtEl>
                                            <p:attrNameLst>
                                              <p:attrName>ppt_h</p:attrName>
                                            </p:attrNameLst>
                                          </p:cBhvr>
                                          <p:tavLst>
                                            <p:tav tm="0">
                                              <p:val>
                                                <p:fltVal val="0"/>
                                              </p:val>
                                            </p:tav>
                                            <p:tav tm="100000">
                                              <p:val>
                                                <p:strVal val="#ppt_h"/>
                                              </p:val>
                                            </p:tav>
                                          </p:tavLst>
                                        </p:anim>
                                      </p:childTnLst>
                                    </p:cTn>
                                  </p:par>
                                  <p:par>
                                    <p:cTn id="23" presetID="8" presetClass="emph" presetSubtype="0" autoRev="1" fill="hold" nodeType="withEffect">
                                      <p:stCondLst>
                                        <p:cond delay="0"/>
                                      </p:stCondLst>
                                      <p:childTnLst>
                                        <p:animRot by="600000">
                                          <p:cBhvr>
                                            <p:cTn id="24" dur="250" fill="hold"/>
                                            <p:tgtEl>
                                              <p:spTgt spid="1092"/>
                                            </p:tgtEl>
                                            <p:attrNameLst>
                                              <p:attrName>r</p:attrName>
                                            </p:attrNameLst>
                                          </p:cBhvr>
                                        </p:animRot>
                                      </p:childTnLst>
                                    </p:cTn>
                                  </p:par>
                                  <p:par>
                                    <p:cTn id="25" presetID="23" presetClass="entr" presetSubtype="16" fill="hold" nodeType="withEffect">
                                      <p:stCondLst>
                                        <p:cond delay="250"/>
                                      </p:stCondLst>
                                      <p:childTnLst>
                                        <p:set>
                                          <p:cBhvr>
                                            <p:cTn id="26" dur="1" fill="hold">
                                              <p:stCondLst>
                                                <p:cond delay="0"/>
                                              </p:stCondLst>
                                            </p:cTn>
                                            <p:tgtEl>
                                              <p:spTgt spid="1110"/>
                                            </p:tgtEl>
                                            <p:attrNameLst>
                                              <p:attrName>style.visibility</p:attrName>
                                            </p:attrNameLst>
                                          </p:cBhvr>
                                          <p:to>
                                            <p:strVal val="visible"/>
                                          </p:to>
                                        </p:set>
                                        <p:anim calcmode="lin" valueType="num">
                                          <p:cBhvr>
                                            <p:cTn id="27" dur="250" fill="hold"/>
                                            <p:tgtEl>
                                              <p:spTgt spid="1110"/>
                                            </p:tgtEl>
                                            <p:attrNameLst>
                                              <p:attrName>ppt_w</p:attrName>
                                            </p:attrNameLst>
                                          </p:cBhvr>
                                          <p:tavLst>
                                            <p:tav tm="0">
                                              <p:val>
                                                <p:fltVal val="0"/>
                                              </p:val>
                                            </p:tav>
                                            <p:tav tm="100000">
                                              <p:val>
                                                <p:strVal val="#ppt_w"/>
                                              </p:val>
                                            </p:tav>
                                          </p:tavLst>
                                        </p:anim>
                                        <p:anim calcmode="lin" valueType="num">
                                          <p:cBhvr>
                                            <p:cTn id="28" dur="250" fill="hold"/>
                                            <p:tgtEl>
                                              <p:spTgt spid="1110"/>
                                            </p:tgtEl>
                                            <p:attrNameLst>
                                              <p:attrName>ppt_h</p:attrName>
                                            </p:attrNameLst>
                                          </p:cBhvr>
                                          <p:tavLst>
                                            <p:tav tm="0">
                                              <p:val>
                                                <p:fltVal val="0"/>
                                              </p:val>
                                            </p:tav>
                                            <p:tav tm="100000">
                                              <p:val>
                                                <p:strVal val="#ppt_h"/>
                                              </p:val>
                                            </p:tav>
                                          </p:tavLst>
                                        </p:anim>
                                      </p:childTnLst>
                                    </p:cTn>
                                  </p:par>
                                  <p:par>
                                    <p:cTn id="29" presetID="8" presetClass="emph" presetSubtype="0" autoRev="1" fill="hold" nodeType="withEffect">
                                      <p:stCondLst>
                                        <p:cond delay="250"/>
                                      </p:stCondLst>
                                      <p:childTnLst>
                                        <p:animRot by="-600000">
                                          <p:cBhvr>
                                            <p:cTn id="30" dur="250" fill="hold"/>
                                            <p:tgtEl>
                                              <p:spTgt spid="1110"/>
                                            </p:tgtEl>
                                            <p:attrNameLst>
                                              <p:attrName>r</p:attrName>
                                            </p:attrNameLst>
                                          </p:cBhvr>
                                        </p:animRot>
                                      </p:childTnLst>
                                    </p:cTn>
                                  </p:par>
                                  <p:par>
                                    <p:cTn id="31" presetID="64" presetClass="path" presetSubtype="0" autoRev="1" fill="hold" nodeType="withEffect">
                                      <p:stCondLst>
                                        <p:cond delay="250"/>
                                      </p:stCondLst>
                                      <p:childTnLst>
                                        <p:animMotion origin="layout" path="M -3.77273E-6 -2.77909E-6 L -3.77273E-6 -0.04908 " pathEditMode="relative" rAng="0" ptsTypes="AA">
                                          <p:cBhvr>
                                            <p:cTn id="32" dur="250" fill="hold"/>
                                            <p:tgtEl>
                                              <p:spTgt spid="1110"/>
                                            </p:tgtEl>
                                            <p:attrNameLst>
                                              <p:attrName>ppt_x</p:attrName>
                                              <p:attrName>ppt_y</p:attrName>
                                            </p:attrNameLst>
                                          </p:cBhvr>
                                          <p:rCtr x="0" y="-2454"/>
                                        </p:animMotion>
                                      </p:childTnLst>
                                    </p:cTn>
                                  </p:par>
                                  <p:par>
                                    <p:cTn id="33" presetID="23" presetClass="entr" presetSubtype="16" fill="hold" nodeType="withEffect">
                                      <p:stCondLst>
                                        <p:cond delay="500"/>
                                      </p:stCondLst>
                                      <p:childTnLst>
                                        <p:set>
                                          <p:cBhvr>
                                            <p:cTn id="34" dur="1" fill="hold">
                                              <p:stCondLst>
                                                <p:cond delay="0"/>
                                              </p:stCondLst>
                                            </p:cTn>
                                            <p:tgtEl>
                                              <p:spTgt spid="1101"/>
                                            </p:tgtEl>
                                            <p:attrNameLst>
                                              <p:attrName>style.visibility</p:attrName>
                                            </p:attrNameLst>
                                          </p:cBhvr>
                                          <p:to>
                                            <p:strVal val="visible"/>
                                          </p:to>
                                        </p:set>
                                        <p:anim calcmode="lin" valueType="num">
                                          <p:cBhvr>
                                            <p:cTn id="35" dur="250" fill="hold"/>
                                            <p:tgtEl>
                                              <p:spTgt spid="1101"/>
                                            </p:tgtEl>
                                            <p:attrNameLst>
                                              <p:attrName>ppt_w</p:attrName>
                                            </p:attrNameLst>
                                          </p:cBhvr>
                                          <p:tavLst>
                                            <p:tav tm="0">
                                              <p:val>
                                                <p:fltVal val="0"/>
                                              </p:val>
                                            </p:tav>
                                            <p:tav tm="100000">
                                              <p:val>
                                                <p:strVal val="#ppt_w"/>
                                              </p:val>
                                            </p:tav>
                                          </p:tavLst>
                                        </p:anim>
                                        <p:anim calcmode="lin" valueType="num">
                                          <p:cBhvr>
                                            <p:cTn id="36" dur="250" fill="hold"/>
                                            <p:tgtEl>
                                              <p:spTgt spid="1101"/>
                                            </p:tgtEl>
                                            <p:attrNameLst>
                                              <p:attrName>ppt_h</p:attrName>
                                            </p:attrNameLst>
                                          </p:cBhvr>
                                          <p:tavLst>
                                            <p:tav tm="0">
                                              <p:val>
                                                <p:fltVal val="0"/>
                                              </p:val>
                                            </p:tav>
                                            <p:tav tm="100000">
                                              <p:val>
                                                <p:strVal val="#ppt_h"/>
                                              </p:val>
                                            </p:tav>
                                          </p:tavLst>
                                        </p:anim>
                                      </p:childTnLst>
                                    </p:cTn>
                                  </p:par>
                                  <p:par>
                                    <p:cTn id="37" presetID="8" presetClass="emph" presetSubtype="0" autoRev="1" fill="hold" nodeType="withEffect">
                                      <p:stCondLst>
                                        <p:cond delay="500"/>
                                      </p:stCondLst>
                                      <p:childTnLst>
                                        <p:animRot by="-600000">
                                          <p:cBhvr>
                                            <p:cTn id="38" dur="250" fill="hold"/>
                                            <p:tgtEl>
                                              <p:spTgt spid="1101"/>
                                            </p:tgtEl>
                                            <p:attrNameLst>
                                              <p:attrName>r</p:attrName>
                                            </p:attrNameLst>
                                          </p:cBhvr>
                                        </p:animRot>
                                      </p:childTnLst>
                                    </p:cTn>
                                  </p:par>
                                  <p:par>
                                    <p:cTn id="39" presetID="64" presetClass="path" presetSubtype="0" autoRev="1" fill="hold" nodeType="withEffect">
                                      <p:stCondLst>
                                        <p:cond delay="500"/>
                                      </p:stCondLst>
                                      <p:childTnLst>
                                        <p:animMotion origin="layout" path="M 3.58643E-6 -1.733E-6 L 3.58643E-6 -0.09863 " pathEditMode="relative" rAng="0" ptsTypes="AA">
                                          <p:cBhvr>
                                            <p:cTn id="40" dur="250" fill="hold"/>
                                            <p:tgtEl>
                                              <p:spTgt spid="1101"/>
                                            </p:tgtEl>
                                            <p:attrNameLst>
                                              <p:attrName>ppt_x</p:attrName>
                                              <p:attrName>ppt_y</p:attrName>
                                            </p:attrNameLst>
                                          </p:cBhvr>
                                          <p:rCtr x="0" y="-4934"/>
                                        </p:animMotion>
                                      </p:childTnLst>
                                    </p:cTn>
                                  </p:par>
                                  <p:par>
                                    <p:cTn id="41" presetID="2" presetClass="entr" presetSubtype="1" fill="hold" nodeType="withEffect">
                                      <p:stCondLst>
                                        <p:cond delay="750"/>
                                      </p:stCondLst>
                                      <p:childTnLst>
                                        <p:set>
                                          <p:cBhvr>
                                            <p:cTn id="42" dur="1" fill="hold">
                                              <p:stCondLst>
                                                <p:cond delay="0"/>
                                              </p:stCondLst>
                                            </p:cTn>
                                            <p:tgtEl>
                                              <p:spTgt spid="1119"/>
                                            </p:tgtEl>
                                            <p:attrNameLst>
                                              <p:attrName>style.visibility</p:attrName>
                                            </p:attrNameLst>
                                          </p:cBhvr>
                                          <p:to>
                                            <p:strVal val="visible"/>
                                          </p:to>
                                        </p:set>
                                        <p:anim calcmode="lin" valueType="num">
                                          <p:cBhvr additive="base">
                                            <p:cTn id="43" dur="750" fill="hold"/>
                                            <p:tgtEl>
                                              <p:spTgt spid="1119"/>
                                            </p:tgtEl>
                                            <p:attrNameLst>
                                              <p:attrName>ppt_x</p:attrName>
                                            </p:attrNameLst>
                                          </p:cBhvr>
                                          <p:tavLst>
                                            <p:tav tm="0">
                                              <p:val>
                                                <p:strVal val="#ppt_x"/>
                                              </p:val>
                                            </p:tav>
                                            <p:tav tm="100000">
                                              <p:val>
                                                <p:strVal val="#ppt_x"/>
                                              </p:val>
                                            </p:tav>
                                          </p:tavLst>
                                        </p:anim>
                                        <p:anim calcmode="lin" valueType="num">
                                          <p:cBhvr additive="base">
                                            <p:cTn id="44" dur="750" fill="hold"/>
                                            <p:tgtEl>
                                              <p:spTgt spid="1119"/>
                                            </p:tgtEl>
                                            <p:attrNameLst>
                                              <p:attrName>ppt_y</p:attrName>
                                            </p:attrNameLst>
                                          </p:cBhvr>
                                          <p:tavLst>
                                            <p:tav tm="0">
                                              <p:val>
                                                <p:strVal val="0-#ppt_h/2"/>
                                              </p:val>
                                            </p:tav>
                                            <p:tav tm="100000">
                                              <p:val>
                                                <p:strVal val="#ppt_y"/>
                                              </p:val>
                                            </p:tav>
                                          </p:tavLst>
                                        </p:anim>
                                      </p:childTnLst>
                                    </p:cTn>
                                  </p:par>
                                  <p:par>
                                    <p:cTn id="45" presetID="8" presetClass="emph" presetSubtype="0" fill="hold" nodeType="withEffect">
                                      <p:stCondLst>
                                        <p:cond delay="750"/>
                                      </p:stCondLst>
                                      <p:childTnLst>
                                        <p:animRot by="600000">
                                          <p:cBhvr>
                                            <p:cTn id="46" dur="750" fill="hold"/>
                                            <p:tgtEl>
                                              <p:spTgt spid="11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43a76064-d799-4bf6-be34-fa56a6e7bd87"/>
</p:tagLst>
</file>

<file path=ppt/theme/theme1.xml><?xml version="1.0" encoding="utf-8"?>
<a:theme xmlns:a="http://schemas.openxmlformats.org/drawingml/2006/main" name="Office 佈景主題">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13391</TotalTime>
  <Words>1679</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Cavolini</vt:lpstr>
      <vt:lpstr>Daytona Condensed</vt:lpstr>
      <vt:lpstr>Office 佈景主題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Nikki Simpson</dc:creator>
  <cp:lastModifiedBy>Nikki Simpson</cp:lastModifiedBy>
  <cp:revision>132</cp:revision>
  <dcterms:created xsi:type="dcterms:W3CDTF">2022-04-09T08:32:59Z</dcterms:created>
  <dcterms:modified xsi:type="dcterms:W3CDTF">2023-06-09T13:32:09Z</dcterms:modified>
</cp:coreProperties>
</file>