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68" r:id="rId2"/>
    <p:sldMasterId id="2147483648" r:id="rId3"/>
  </p:sldMasterIdLst>
  <p:notesMasterIdLst>
    <p:notesMasterId r:id="rId19"/>
  </p:notesMasterIdLst>
  <p:sldIdLst>
    <p:sldId id="256" r:id="rId4"/>
    <p:sldId id="261" r:id="rId5"/>
    <p:sldId id="259" r:id="rId6"/>
    <p:sldId id="272" r:id="rId7"/>
    <p:sldId id="260" r:id="rId8"/>
    <p:sldId id="263" r:id="rId9"/>
    <p:sldId id="262" r:id="rId10"/>
    <p:sldId id="264" r:id="rId11"/>
    <p:sldId id="265" r:id="rId12"/>
    <p:sldId id="267" r:id="rId13"/>
    <p:sldId id="268" r:id="rId14"/>
    <p:sldId id="266" r:id="rId15"/>
    <p:sldId id="274" r:id="rId16"/>
    <p:sldId id="275"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48043" autoAdjust="0"/>
  </p:normalViewPr>
  <p:slideViewPr>
    <p:cSldViewPr snapToGrid="0">
      <p:cViewPr varScale="1">
        <p:scale>
          <a:sx n="51" d="100"/>
          <a:sy n="51" d="100"/>
        </p:scale>
        <p:origin x="128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ittaway" userId="00c0f356-8abb-49e3-8c40-631b84473273" providerId="ADAL" clId="{01BB883B-A997-4908-A85E-8598DFB7CD73}"/>
    <pc:docChg chg="undo custSel addSld delSld modSld sldOrd addMainMaster modMainMaster">
      <pc:chgData name="Sarah Pittaway" userId="00c0f356-8abb-49e3-8c40-631b84473273" providerId="ADAL" clId="{01BB883B-A997-4908-A85E-8598DFB7CD73}" dt="2022-02-16T14:22:23.107" v="18196" actId="20577"/>
      <pc:docMkLst>
        <pc:docMk/>
      </pc:docMkLst>
      <pc:sldChg chg="addSp modSp mod setBg setClrOvrMap modNotesTx">
        <pc:chgData name="Sarah Pittaway" userId="00c0f356-8abb-49e3-8c40-631b84473273" providerId="ADAL" clId="{01BB883B-A997-4908-A85E-8598DFB7CD73}" dt="2022-02-15T15:46:44.689" v="11983" actId="962"/>
        <pc:sldMkLst>
          <pc:docMk/>
          <pc:sldMk cId="2254504022" sldId="256"/>
        </pc:sldMkLst>
        <pc:spChg chg="mod">
          <ac:chgData name="Sarah Pittaway" userId="00c0f356-8abb-49e3-8c40-631b84473273" providerId="ADAL" clId="{01BB883B-A997-4908-A85E-8598DFB7CD73}" dt="2022-02-14T11:56:52.825" v="6025" actId="2711"/>
          <ac:spMkLst>
            <pc:docMk/>
            <pc:sldMk cId="2254504022" sldId="256"/>
            <ac:spMk id="2" creationId="{7AA3E2DB-9F0F-4578-ADDE-A2BA8091223D}"/>
          </ac:spMkLst>
        </pc:spChg>
        <pc:spChg chg="mod">
          <ac:chgData name="Sarah Pittaway" userId="00c0f356-8abb-49e3-8c40-631b84473273" providerId="ADAL" clId="{01BB883B-A997-4908-A85E-8598DFB7CD73}" dt="2022-02-14T11:58:06.885" v="6033" actId="255"/>
          <ac:spMkLst>
            <pc:docMk/>
            <pc:sldMk cId="2254504022" sldId="256"/>
            <ac:spMk id="3" creationId="{BAAA4721-F987-4A2E-BA40-7364CACF9579}"/>
          </ac:spMkLst>
        </pc:spChg>
        <pc:spChg chg="add mod ord">
          <ac:chgData name="Sarah Pittaway" userId="00c0f356-8abb-49e3-8c40-631b84473273" providerId="ADAL" clId="{01BB883B-A997-4908-A85E-8598DFB7CD73}" dt="2022-02-14T11:37:52.345" v="5552" actId="20577"/>
          <ac:spMkLst>
            <pc:docMk/>
            <pc:sldMk cId="2254504022" sldId="256"/>
            <ac:spMk id="4" creationId="{10E126CF-E6D2-4C2C-9600-541A77F4FCCD}"/>
          </ac:spMkLst>
        </pc:spChg>
        <pc:spChg chg="add mod">
          <ac:chgData name="Sarah Pittaway" userId="00c0f356-8abb-49e3-8c40-631b84473273" providerId="ADAL" clId="{01BB883B-A997-4908-A85E-8598DFB7CD73}" dt="2022-02-15T15:46:44.689" v="11983" actId="962"/>
          <ac:spMkLst>
            <pc:docMk/>
            <pc:sldMk cId="2254504022" sldId="256"/>
            <ac:spMk id="5" creationId="{F7575B74-4FBA-4A2F-BFC2-178B4B8EF69C}"/>
          </ac:spMkLst>
        </pc:spChg>
        <pc:spChg chg="add">
          <ac:chgData name="Sarah Pittaway" userId="00c0f356-8abb-49e3-8c40-631b84473273" providerId="ADAL" clId="{01BB883B-A997-4908-A85E-8598DFB7CD73}" dt="2022-02-14T11:37:02.076" v="5542" actId="26606"/>
          <ac:spMkLst>
            <pc:docMk/>
            <pc:sldMk cId="2254504022" sldId="256"/>
            <ac:spMk id="11" creationId="{E49CC64F-7275-4E33-961B-0C5CDC439875}"/>
          </ac:spMkLst>
        </pc:spChg>
        <pc:picChg chg="add mod">
          <ac:chgData name="Sarah Pittaway" userId="00c0f356-8abb-49e3-8c40-631b84473273" providerId="ADAL" clId="{01BB883B-A997-4908-A85E-8598DFB7CD73}" dt="2022-02-14T13:00:46.003" v="8406" actId="962"/>
          <ac:picMkLst>
            <pc:docMk/>
            <pc:sldMk cId="2254504022" sldId="256"/>
            <ac:picMk id="6" creationId="{DE057227-0ED2-481E-8AF8-DC1B93220FC1}"/>
          </ac:picMkLst>
        </pc:picChg>
      </pc:sldChg>
      <pc:sldChg chg="addSp modSp mod ord setBg modAnim setClrOvrMap modNotesTx">
        <pc:chgData name="Sarah Pittaway" userId="00c0f356-8abb-49e3-8c40-631b84473273" providerId="ADAL" clId="{01BB883B-A997-4908-A85E-8598DFB7CD73}" dt="2022-02-16T14:22:23.107" v="18196" actId="20577"/>
        <pc:sldMkLst>
          <pc:docMk/>
          <pc:sldMk cId="3950146129" sldId="257"/>
        </pc:sldMkLst>
        <pc:spChg chg="mod">
          <ac:chgData name="Sarah Pittaway" userId="00c0f356-8abb-49e3-8c40-631b84473273" providerId="ADAL" clId="{01BB883B-A997-4908-A85E-8598DFB7CD73}" dt="2022-02-15T16:51:45.313" v="15726" actId="2711"/>
          <ac:spMkLst>
            <pc:docMk/>
            <pc:sldMk cId="3950146129" sldId="257"/>
            <ac:spMk id="2" creationId="{A3CBD446-2828-4333-B085-7CE0822C23FD}"/>
          </ac:spMkLst>
        </pc:spChg>
        <pc:spChg chg="mod">
          <ac:chgData name="Sarah Pittaway" userId="00c0f356-8abb-49e3-8c40-631b84473273" providerId="ADAL" clId="{01BB883B-A997-4908-A85E-8598DFB7CD73}" dt="2022-02-15T16:52:18.802" v="15730" actId="255"/>
          <ac:spMkLst>
            <pc:docMk/>
            <pc:sldMk cId="3950146129" sldId="257"/>
            <ac:spMk id="3" creationId="{20EB4064-85A0-46E4-A258-C554FFE6292D}"/>
          </ac:spMkLst>
        </pc:spChg>
        <pc:spChg chg="add mod">
          <ac:chgData name="Sarah Pittaway" userId="00c0f356-8abb-49e3-8c40-631b84473273" providerId="ADAL" clId="{01BB883B-A997-4908-A85E-8598DFB7CD73}" dt="2022-02-15T16:52:10.758" v="15729" actId="1076"/>
          <ac:spMkLst>
            <pc:docMk/>
            <pc:sldMk cId="3950146129" sldId="257"/>
            <ac:spMk id="4" creationId="{80D7110B-2E44-4596-99E3-01FD118D4CB5}"/>
          </ac:spMkLst>
        </pc:spChg>
        <pc:spChg chg="add">
          <ac:chgData name="Sarah Pittaway" userId="00c0f356-8abb-49e3-8c40-631b84473273" providerId="ADAL" clId="{01BB883B-A997-4908-A85E-8598DFB7CD73}" dt="2022-02-15T16:51:21.278" v="15681" actId="26606"/>
          <ac:spMkLst>
            <pc:docMk/>
            <pc:sldMk cId="3950146129" sldId="257"/>
            <ac:spMk id="10" creationId="{4F74D28C-3268-4E35-8EE1-D92CB4A85A7D}"/>
          </ac:spMkLst>
        </pc:spChg>
        <pc:picChg chg="add mod ord">
          <ac:chgData name="Sarah Pittaway" userId="00c0f356-8abb-49e3-8c40-631b84473273" providerId="ADAL" clId="{01BB883B-A997-4908-A85E-8598DFB7CD73}" dt="2022-02-15T16:51:21.278" v="15681" actId="26606"/>
          <ac:picMkLst>
            <pc:docMk/>
            <pc:sldMk cId="3950146129" sldId="257"/>
            <ac:picMk id="5" creationId="{1CD0B3EE-F577-4763-97CB-5AD985418FC7}"/>
          </ac:picMkLst>
        </pc:picChg>
      </pc:sldChg>
      <pc:sldChg chg="addSp modSp del mod ord">
        <pc:chgData name="Sarah Pittaway" userId="00c0f356-8abb-49e3-8c40-631b84473273" providerId="ADAL" clId="{01BB883B-A997-4908-A85E-8598DFB7CD73}" dt="2022-02-15T16:20:26.059" v="15047" actId="47"/>
        <pc:sldMkLst>
          <pc:docMk/>
          <pc:sldMk cId="975705735" sldId="258"/>
        </pc:sldMkLst>
        <pc:spChg chg="mod">
          <ac:chgData name="Sarah Pittaway" userId="00c0f356-8abb-49e3-8c40-631b84473273" providerId="ADAL" clId="{01BB883B-A997-4908-A85E-8598DFB7CD73}" dt="2022-02-07T16:05:49.290" v="3270" actId="20577"/>
          <ac:spMkLst>
            <pc:docMk/>
            <pc:sldMk cId="975705735" sldId="258"/>
            <ac:spMk id="2" creationId="{34433A13-17EF-4B1F-B2BB-EFDF64468DA7}"/>
          </ac:spMkLst>
        </pc:spChg>
        <pc:spChg chg="mod">
          <ac:chgData name="Sarah Pittaway" userId="00c0f356-8abb-49e3-8c40-631b84473273" providerId="ADAL" clId="{01BB883B-A997-4908-A85E-8598DFB7CD73}" dt="2022-02-07T16:06:14.602" v="3387" actId="20577"/>
          <ac:spMkLst>
            <pc:docMk/>
            <pc:sldMk cId="975705735" sldId="258"/>
            <ac:spMk id="3" creationId="{BE1130A4-5D81-46D7-B263-959E2AB3BB3A}"/>
          </ac:spMkLst>
        </pc:spChg>
        <pc:spChg chg="add mod">
          <ac:chgData name="Sarah Pittaway" userId="00c0f356-8abb-49e3-8c40-631b84473273" providerId="ADAL" clId="{01BB883B-A997-4908-A85E-8598DFB7CD73}" dt="2022-02-15T15:47:38.754" v="11998" actId="962"/>
          <ac:spMkLst>
            <pc:docMk/>
            <pc:sldMk cId="975705735" sldId="258"/>
            <ac:spMk id="4" creationId="{DA007831-A4B7-4C85-BAE2-4CBD058114B9}"/>
          </ac:spMkLst>
        </pc:spChg>
      </pc:sldChg>
      <pc:sldChg chg="modSp new del mod">
        <pc:chgData name="Sarah Pittaway" userId="00c0f356-8abb-49e3-8c40-631b84473273" providerId="ADAL" clId="{01BB883B-A997-4908-A85E-8598DFB7CD73}" dt="2022-02-07T15:42:32.451" v="369" actId="47"/>
        <pc:sldMkLst>
          <pc:docMk/>
          <pc:sldMk cId="1606477903" sldId="259"/>
        </pc:sldMkLst>
        <pc:spChg chg="mod">
          <ac:chgData name="Sarah Pittaway" userId="00c0f356-8abb-49e3-8c40-631b84473273" providerId="ADAL" clId="{01BB883B-A997-4908-A85E-8598DFB7CD73}" dt="2022-02-07T15:42:23.767" v="328" actId="5793"/>
          <ac:spMkLst>
            <pc:docMk/>
            <pc:sldMk cId="1606477903" sldId="259"/>
            <ac:spMk id="2" creationId="{B3312023-A383-40D1-9AF1-324809A2B5F3}"/>
          </ac:spMkLst>
        </pc:spChg>
        <pc:spChg chg="mod">
          <ac:chgData name="Sarah Pittaway" userId="00c0f356-8abb-49e3-8c40-631b84473273" providerId="ADAL" clId="{01BB883B-A997-4908-A85E-8598DFB7CD73}" dt="2022-02-07T15:42:29.845" v="368" actId="20577"/>
          <ac:spMkLst>
            <pc:docMk/>
            <pc:sldMk cId="1606477903" sldId="259"/>
            <ac:spMk id="3" creationId="{000AB50F-8041-413C-91B3-6E83BB05E0FA}"/>
          </ac:spMkLst>
        </pc:spChg>
      </pc:sldChg>
      <pc:sldChg chg="addSp delSp modSp add mod setBg modNotesTx">
        <pc:chgData name="Sarah Pittaway" userId="00c0f356-8abb-49e3-8c40-631b84473273" providerId="ADAL" clId="{01BB883B-A997-4908-A85E-8598DFB7CD73}" dt="2022-02-15T16:41:07.671" v="15424" actId="20577"/>
        <pc:sldMkLst>
          <pc:docMk/>
          <pc:sldMk cId="3553743360" sldId="259"/>
        </pc:sldMkLst>
        <pc:spChg chg="mod">
          <ac:chgData name="Sarah Pittaway" userId="00c0f356-8abb-49e3-8c40-631b84473273" providerId="ADAL" clId="{01BB883B-A997-4908-A85E-8598DFB7CD73}" dt="2022-02-14T11:46:22.343" v="5645" actId="26606"/>
          <ac:spMkLst>
            <pc:docMk/>
            <pc:sldMk cId="3553743360" sldId="259"/>
            <ac:spMk id="2" creationId="{435FF239-CF54-423A-9AF9-3EE9BF9910E2}"/>
          </ac:spMkLst>
        </pc:spChg>
        <pc:spChg chg="add mod">
          <ac:chgData name="Sarah Pittaway" userId="00c0f356-8abb-49e3-8c40-631b84473273" providerId="ADAL" clId="{01BB883B-A997-4908-A85E-8598DFB7CD73}" dt="2022-02-15T15:46:52.177" v="11985" actId="962"/>
          <ac:spMkLst>
            <pc:docMk/>
            <pc:sldMk cId="3553743360" sldId="259"/>
            <ac:spMk id="6" creationId="{88E405DA-3CCF-4DFE-AFF6-89E420E202DF}"/>
          </ac:spMkLst>
        </pc:spChg>
        <pc:spChg chg="add del">
          <ac:chgData name="Sarah Pittaway" userId="00c0f356-8abb-49e3-8c40-631b84473273" providerId="ADAL" clId="{01BB883B-A997-4908-A85E-8598DFB7CD73}" dt="2022-02-14T11:46:22.343" v="5645" actId="26606"/>
          <ac:spMkLst>
            <pc:docMk/>
            <pc:sldMk cId="3553743360" sldId="259"/>
            <ac:spMk id="39" creationId="{9B7AD9F6-8CE7-4299-8FC6-328F4DCD3FF9}"/>
          </ac:spMkLst>
        </pc:spChg>
        <pc:spChg chg="add del">
          <ac:chgData name="Sarah Pittaway" userId="00c0f356-8abb-49e3-8c40-631b84473273" providerId="ADAL" clId="{01BB883B-A997-4908-A85E-8598DFB7CD73}" dt="2022-02-14T11:46:22.343" v="5645" actId="26606"/>
          <ac:spMkLst>
            <pc:docMk/>
            <pc:sldMk cId="3553743360" sldId="259"/>
            <ac:spMk id="41" creationId="{F49775AF-8896-43EE-92C6-83497D6DC56F}"/>
          </ac:spMkLst>
        </pc:spChg>
        <pc:spChg chg="add del">
          <ac:chgData name="Sarah Pittaway" userId="00c0f356-8abb-49e3-8c40-631b84473273" providerId="ADAL" clId="{01BB883B-A997-4908-A85E-8598DFB7CD73}" dt="2022-02-14T11:46:22.343" v="5645" actId="26606"/>
          <ac:spMkLst>
            <pc:docMk/>
            <pc:sldMk cId="3553743360" sldId="259"/>
            <ac:spMk id="45" creationId="{A8D65AE1-3249-4E69-AFA1-50C1F5D6ABEC}"/>
          </ac:spMkLst>
        </pc:spChg>
        <pc:spChg chg="add del">
          <ac:chgData name="Sarah Pittaway" userId="00c0f356-8abb-49e3-8c40-631b84473273" providerId="ADAL" clId="{01BB883B-A997-4908-A85E-8598DFB7CD73}" dt="2022-02-14T11:46:22.343" v="5645" actId="26606"/>
          <ac:spMkLst>
            <pc:docMk/>
            <pc:sldMk cId="3553743360" sldId="259"/>
            <ac:spMk id="48" creationId="{327D73B4-9F5C-4A64-A179-51B9500CB8B5}"/>
          </ac:spMkLst>
        </pc:spChg>
        <pc:spChg chg="add del">
          <ac:chgData name="Sarah Pittaway" userId="00c0f356-8abb-49e3-8c40-631b84473273" providerId="ADAL" clId="{01BB883B-A997-4908-A85E-8598DFB7CD73}" dt="2022-02-14T11:46:22.343" v="5645" actId="26606"/>
          <ac:spMkLst>
            <pc:docMk/>
            <pc:sldMk cId="3553743360" sldId="259"/>
            <ac:spMk id="50" creationId="{C1F06963-6374-4B48-844F-071A9BAAAE02}"/>
          </ac:spMkLst>
        </pc:spChg>
        <pc:spChg chg="add del">
          <ac:chgData name="Sarah Pittaway" userId="00c0f356-8abb-49e3-8c40-631b84473273" providerId="ADAL" clId="{01BB883B-A997-4908-A85E-8598DFB7CD73}" dt="2022-02-14T11:46:22.343" v="5645" actId="26606"/>
          <ac:spMkLst>
            <pc:docMk/>
            <pc:sldMk cId="3553743360" sldId="259"/>
            <ac:spMk id="52" creationId="{6CB927A4-E432-4310-9CD5-E89FF5063179}"/>
          </ac:spMkLst>
        </pc:spChg>
        <pc:spChg chg="add del">
          <ac:chgData name="Sarah Pittaway" userId="00c0f356-8abb-49e3-8c40-631b84473273" providerId="ADAL" clId="{01BB883B-A997-4908-A85E-8598DFB7CD73}" dt="2022-02-14T11:46:22.343" v="5645" actId="26606"/>
          <ac:spMkLst>
            <pc:docMk/>
            <pc:sldMk cId="3553743360" sldId="259"/>
            <ac:spMk id="54" creationId="{1453BF6C-B012-48B7-B4E8-6D7AC7C27D02}"/>
          </ac:spMkLst>
        </pc:spChg>
        <pc:spChg chg="add del">
          <ac:chgData name="Sarah Pittaway" userId="00c0f356-8abb-49e3-8c40-631b84473273" providerId="ADAL" clId="{01BB883B-A997-4908-A85E-8598DFB7CD73}" dt="2022-02-14T11:46:22.343" v="5645" actId="26606"/>
          <ac:spMkLst>
            <pc:docMk/>
            <pc:sldMk cId="3553743360" sldId="259"/>
            <ac:spMk id="56" creationId="{E3020543-B24B-4EC4-8FFC-8DD88EEA91A8}"/>
          </ac:spMkLst>
        </pc:spChg>
        <pc:picChg chg="mod">
          <ac:chgData name="Sarah Pittaway" userId="00c0f356-8abb-49e3-8c40-631b84473273" providerId="ADAL" clId="{01BB883B-A997-4908-A85E-8598DFB7CD73}" dt="2022-02-14T11:46:22.343" v="5645" actId="26606"/>
          <ac:picMkLst>
            <pc:docMk/>
            <pc:sldMk cId="3553743360" sldId="259"/>
            <ac:picMk id="11" creationId="{FAEBA09F-BF61-4545-B658-8017FB0CE756}"/>
          </ac:picMkLst>
        </pc:picChg>
        <pc:cxnChg chg="add del">
          <ac:chgData name="Sarah Pittaway" userId="00c0f356-8abb-49e3-8c40-631b84473273" providerId="ADAL" clId="{01BB883B-A997-4908-A85E-8598DFB7CD73}" dt="2022-02-14T11:46:22.343" v="5645" actId="26606"/>
          <ac:cxnSpMkLst>
            <pc:docMk/>
            <pc:sldMk cId="3553743360" sldId="259"/>
            <ac:cxnSpMk id="58" creationId="{C49DA8F6-BCC1-4447-B54C-57856834B94B}"/>
          </ac:cxnSpMkLst>
        </pc:cxnChg>
      </pc:sldChg>
      <pc:sldChg chg="addSp modSp add mod modNotesTx">
        <pc:chgData name="Sarah Pittaway" userId="00c0f356-8abb-49e3-8c40-631b84473273" providerId="ADAL" clId="{01BB883B-A997-4908-A85E-8598DFB7CD73}" dt="2022-02-15T15:46:59.140" v="11987" actId="962"/>
        <pc:sldMkLst>
          <pc:docMk/>
          <pc:sldMk cId="295124933" sldId="260"/>
        </pc:sldMkLst>
        <pc:spChg chg="add mod">
          <ac:chgData name="Sarah Pittaway" userId="00c0f356-8abb-49e3-8c40-631b84473273" providerId="ADAL" clId="{01BB883B-A997-4908-A85E-8598DFB7CD73}" dt="2022-02-15T15:46:59.140" v="11987" actId="962"/>
          <ac:spMkLst>
            <pc:docMk/>
            <pc:sldMk cId="295124933" sldId="260"/>
            <ac:spMk id="5" creationId="{327FD46C-9AFA-480F-B5DA-46796CCF8C2C}"/>
          </ac:spMkLst>
        </pc:spChg>
      </pc:sldChg>
      <pc:sldChg chg="modSp new del mod">
        <pc:chgData name="Sarah Pittaway" userId="00c0f356-8abb-49e3-8c40-631b84473273" providerId="ADAL" clId="{01BB883B-A997-4908-A85E-8598DFB7CD73}" dt="2022-02-07T15:52:06.209" v="1323" actId="47"/>
        <pc:sldMkLst>
          <pc:docMk/>
          <pc:sldMk cId="1066210946" sldId="261"/>
        </pc:sldMkLst>
        <pc:spChg chg="mod">
          <ac:chgData name="Sarah Pittaway" userId="00c0f356-8abb-49e3-8c40-631b84473273" providerId="ADAL" clId="{01BB883B-A997-4908-A85E-8598DFB7CD73}" dt="2022-02-07T15:51:31.438" v="1322" actId="20577"/>
          <ac:spMkLst>
            <pc:docMk/>
            <pc:sldMk cId="1066210946" sldId="261"/>
            <ac:spMk id="3" creationId="{36D7BFCE-49DF-46F3-9B80-2A5E09BF86B1}"/>
          </ac:spMkLst>
        </pc:spChg>
      </pc:sldChg>
      <pc:sldChg chg="addSp delSp modSp new mod setBg modAnim modNotesTx">
        <pc:chgData name="Sarah Pittaway" userId="00c0f356-8abb-49e3-8c40-631b84473273" providerId="ADAL" clId="{01BB883B-A997-4908-A85E-8598DFB7CD73}" dt="2022-02-15T16:40:14.682" v="15378" actId="20577"/>
        <pc:sldMkLst>
          <pc:docMk/>
          <pc:sldMk cId="3202779505" sldId="261"/>
        </pc:sldMkLst>
        <pc:spChg chg="mod">
          <ac:chgData name="Sarah Pittaway" userId="00c0f356-8abb-49e3-8c40-631b84473273" providerId="ADAL" clId="{01BB883B-A997-4908-A85E-8598DFB7CD73}" dt="2022-02-14T11:57:06.796" v="6026" actId="2711"/>
          <ac:spMkLst>
            <pc:docMk/>
            <pc:sldMk cId="3202779505" sldId="261"/>
            <ac:spMk id="2" creationId="{FB4C2A9A-50CB-434B-9542-AD72B4D668AD}"/>
          </ac:spMkLst>
        </pc:spChg>
        <pc:spChg chg="mod">
          <ac:chgData name="Sarah Pittaway" userId="00c0f356-8abb-49e3-8c40-631b84473273" providerId="ADAL" clId="{01BB883B-A997-4908-A85E-8598DFB7CD73}" dt="2022-02-15T16:16:10.262" v="14218" actId="20577"/>
          <ac:spMkLst>
            <pc:docMk/>
            <pc:sldMk cId="3202779505" sldId="261"/>
            <ac:spMk id="3" creationId="{9930DD2A-98AC-4268-B52A-6DA25D8C17CB}"/>
          </ac:spMkLst>
        </pc:spChg>
        <pc:spChg chg="add mod">
          <ac:chgData name="Sarah Pittaway" userId="00c0f356-8abb-49e3-8c40-631b84473273" providerId="ADAL" clId="{01BB883B-A997-4908-A85E-8598DFB7CD73}" dt="2022-02-15T15:46:48.430" v="11984" actId="962"/>
          <ac:spMkLst>
            <pc:docMk/>
            <pc:sldMk cId="3202779505" sldId="261"/>
            <ac:spMk id="5" creationId="{6213DE08-07AC-4A93-AE89-F7424663EAFB}"/>
          </ac:spMkLst>
        </pc:spChg>
        <pc:spChg chg="add del">
          <ac:chgData name="Sarah Pittaway" userId="00c0f356-8abb-49e3-8c40-631b84473273" providerId="ADAL" clId="{01BB883B-A997-4908-A85E-8598DFB7CD73}" dt="2022-02-14T11:44:02.567" v="5557" actId="26606"/>
          <ac:spMkLst>
            <pc:docMk/>
            <pc:sldMk cId="3202779505" sldId="261"/>
            <ac:spMk id="10" creationId="{F13C74B1-5B17-4795-BED0-7140497B445A}"/>
          </ac:spMkLst>
        </pc:spChg>
        <pc:spChg chg="add del">
          <ac:chgData name="Sarah Pittaway" userId="00c0f356-8abb-49e3-8c40-631b84473273" providerId="ADAL" clId="{01BB883B-A997-4908-A85E-8598DFB7CD73}" dt="2022-02-14T11:44:02.567" v="5557" actId="26606"/>
          <ac:spMkLst>
            <pc:docMk/>
            <pc:sldMk cId="3202779505" sldId="261"/>
            <ac:spMk id="12" creationId="{D4974D33-8DC5-464E-8C6D-BE58F0669C17}"/>
          </ac:spMkLst>
        </pc:spChg>
        <pc:picChg chg="add del mod">
          <ac:chgData name="Sarah Pittaway" userId="00c0f356-8abb-49e3-8c40-631b84473273" providerId="ADAL" clId="{01BB883B-A997-4908-A85E-8598DFB7CD73}" dt="2022-02-14T11:44:04.002" v="5558" actId="478"/>
          <ac:picMkLst>
            <pc:docMk/>
            <pc:sldMk cId="3202779505" sldId="261"/>
            <ac:picMk id="5" creationId="{8118A6AB-3BBA-4C1F-9A5D-9012C8A9E94E}"/>
          </ac:picMkLst>
        </pc:picChg>
        <pc:picChg chg="add mod ord">
          <ac:chgData name="Sarah Pittaway" userId="00c0f356-8abb-49e3-8c40-631b84473273" providerId="ADAL" clId="{01BB883B-A997-4908-A85E-8598DFB7CD73}" dt="2022-02-15T15:43:18.027" v="11901" actId="1076"/>
          <ac:picMkLst>
            <pc:docMk/>
            <pc:sldMk cId="3202779505" sldId="261"/>
            <ac:picMk id="7" creationId="{AF9C69AD-AE54-4C45-AF38-4A8E3580443A}"/>
          </ac:picMkLst>
        </pc:picChg>
      </pc:sldChg>
      <pc:sldChg chg="addSp modSp add mod modNotesTx">
        <pc:chgData name="Sarah Pittaway" userId="00c0f356-8abb-49e3-8c40-631b84473273" providerId="ADAL" clId="{01BB883B-A997-4908-A85E-8598DFB7CD73}" dt="2022-02-15T17:06:47.262" v="15909" actId="20577"/>
        <pc:sldMkLst>
          <pc:docMk/>
          <pc:sldMk cId="979459966" sldId="262"/>
        </pc:sldMkLst>
        <pc:spChg chg="add mod">
          <ac:chgData name="Sarah Pittaway" userId="00c0f356-8abb-49e3-8c40-631b84473273" providerId="ADAL" clId="{01BB883B-A997-4908-A85E-8598DFB7CD73}" dt="2022-02-15T15:47:05.884" v="11989" actId="962"/>
          <ac:spMkLst>
            <pc:docMk/>
            <pc:sldMk cId="979459966" sldId="262"/>
            <ac:spMk id="6" creationId="{BA031769-C00B-4FC5-9AA6-892D6D7345E4}"/>
          </ac:spMkLst>
        </pc:spChg>
      </pc:sldChg>
      <pc:sldChg chg="addSp modSp add mod ord modNotesTx">
        <pc:chgData name="Sarah Pittaway" userId="00c0f356-8abb-49e3-8c40-631b84473273" providerId="ADAL" clId="{01BB883B-A997-4908-A85E-8598DFB7CD73}" dt="2022-02-15T15:47:02.077" v="11988" actId="962"/>
        <pc:sldMkLst>
          <pc:docMk/>
          <pc:sldMk cId="2510047836" sldId="263"/>
        </pc:sldMkLst>
        <pc:spChg chg="add mod">
          <ac:chgData name="Sarah Pittaway" userId="00c0f356-8abb-49e3-8c40-631b84473273" providerId="ADAL" clId="{01BB883B-A997-4908-A85E-8598DFB7CD73}" dt="2022-02-15T15:47:02.077" v="11988" actId="962"/>
          <ac:spMkLst>
            <pc:docMk/>
            <pc:sldMk cId="2510047836" sldId="263"/>
            <ac:spMk id="4" creationId="{63D359C2-5843-4354-A321-F704BB929963}"/>
          </ac:spMkLst>
        </pc:spChg>
        <pc:spChg chg="mod">
          <ac:chgData name="Sarah Pittaway" userId="00c0f356-8abb-49e3-8c40-631b84473273" providerId="ADAL" clId="{01BB883B-A997-4908-A85E-8598DFB7CD73}" dt="2022-02-14T11:28:35.732" v="5537" actId="20577"/>
          <ac:spMkLst>
            <pc:docMk/>
            <pc:sldMk cId="2510047836" sldId="263"/>
            <ac:spMk id="7" creationId="{2241240A-BAE5-46C7-B3A2-EAAED9778AF8}"/>
          </ac:spMkLst>
        </pc:spChg>
      </pc:sldChg>
      <pc:sldChg chg="addSp modSp add mod modNotesTx">
        <pc:chgData name="Sarah Pittaway" userId="00c0f356-8abb-49e3-8c40-631b84473273" providerId="ADAL" clId="{01BB883B-A997-4908-A85E-8598DFB7CD73}" dt="2022-02-16T11:15:47.121" v="16343" actId="20577"/>
        <pc:sldMkLst>
          <pc:docMk/>
          <pc:sldMk cId="496979401" sldId="264"/>
        </pc:sldMkLst>
        <pc:spChg chg="add mod">
          <ac:chgData name="Sarah Pittaway" userId="00c0f356-8abb-49e3-8c40-631b84473273" providerId="ADAL" clId="{01BB883B-A997-4908-A85E-8598DFB7CD73}" dt="2022-02-15T15:47:11.712" v="11990" actId="962"/>
          <ac:spMkLst>
            <pc:docMk/>
            <pc:sldMk cId="496979401" sldId="264"/>
            <ac:spMk id="5" creationId="{4097B7B7-36F1-45B2-BE36-6435F4866AA9}"/>
          </ac:spMkLst>
        </pc:spChg>
      </pc:sldChg>
      <pc:sldChg chg="addSp modSp add mod ord modNotesTx">
        <pc:chgData name="Sarah Pittaway" userId="00c0f356-8abb-49e3-8c40-631b84473273" providerId="ADAL" clId="{01BB883B-A997-4908-A85E-8598DFB7CD73}" dt="2022-02-15T17:08:03.547" v="15910" actId="20577"/>
        <pc:sldMkLst>
          <pc:docMk/>
          <pc:sldMk cId="16256918" sldId="265"/>
        </pc:sldMkLst>
        <pc:spChg chg="add mod">
          <ac:chgData name="Sarah Pittaway" userId="00c0f356-8abb-49e3-8c40-631b84473273" providerId="ADAL" clId="{01BB883B-A997-4908-A85E-8598DFB7CD73}" dt="2022-02-15T15:47:15.080" v="11991" actId="962"/>
          <ac:spMkLst>
            <pc:docMk/>
            <pc:sldMk cId="16256918" sldId="265"/>
            <ac:spMk id="7" creationId="{FAA73C00-171D-4258-BA69-3342F292B6AB}"/>
          </ac:spMkLst>
        </pc:spChg>
      </pc:sldChg>
      <pc:sldChg chg="addSp modSp add mod modNotesTx">
        <pc:chgData name="Sarah Pittaway" userId="00c0f356-8abb-49e3-8c40-631b84473273" providerId="ADAL" clId="{01BB883B-A997-4908-A85E-8598DFB7CD73}" dt="2022-02-16T14:15:56.348" v="18027" actId="6549"/>
        <pc:sldMkLst>
          <pc:docMk/>
          <pc:sldMk cId="3717965415" sldId="266"/>
        </pc:sldMkLst>
        <pc:spChg chg="mod">
          <ac:chgData name="Sarah Pittaway" userId="00c0f356-8abb-49e3-8c40-631b84473273" providerId="ADAL" clId="{01BB883B-A997-4908-A85E-8598DFB7CD73}" dt="2022-02-15T15:48:30.794" v="12010" actId="20577"/>
          <ac:spMkLst>
            <pc:docMk/>
            <pc:sldMk cId="3717965415" sldId="266"/>
            <ac:spMk id="2" creationId="{0818A9F7-F3F1-4594-8E50-4CEB98B842EF}"/>
          </ac:spMkLst>
        </pc:spChg>
        <pc:spChg chg="add mod">
          <ac:chgData name="Sarah Pittaway" userId="00c0f356-8abb-49e3-8c40-631b84473273" providerId="ADAL" clId="{01BB883B-A997-4908-A85E-8598DFB7CD73}" dt="2022-02-15T15:47:25.175" v="11994" actId="962"/>
          <ac:spMkLst>
            <pc:docMk/>
            <pc:sldMk cId="3717965415" sldId="266"/>
            <ac:spMk id="7" creationId="{8732F244-32AF-4B7F-B636-B05347737A1B}"/>
          </ac:spMkLst>
        </pc:spChg>
      </pc:sldChg>
      <pc:sldChg chg="addSp modSp add mod ord modNotesTx">
        <pc:chgData name="Sarah Pittaway" userId="00c0f356-8abb-49e3-8c40-631b84473273" providerId="ADAL" clId="{01BB883B-A997-4908-A85E-8598DFB7CD73}" dt="2022-02-15T15:47:17.893" v="11992" actId="962"/>
        <pc:sldMkLst>
          <pc:docMk/>
          <pc:sldMk cId="2239899141" sldId="267"/>
        </pc:sldMkLst>
        <pc:spChg chg="add mod">
          <ac:chgData name="Sarah Pittaway" userId="00c0f356-8abb-49e3-8c40-631b84473273" providerId="ADAL" clId="{01BB883B-A997-4908-A85E-8598DFB7CD73}" dt="2022-02-15T15:47:17.893" v="11992" actId="962"/>
          <ac:spMkLst>
            <pc:docMk/>
            <pc:sldMk cId="2239899141" sldId="267"/>
            <ac:spMk id="7" creationId="{E2C913A3-538F-4FBE-8ED1-4A14327C4AFE}"/>
          </ac:spMkLst>
        </pc:spChg>
      </pc:sldChg>
      <pc:sldChg chg="addSp modSp add mod ord modNotesTx">
        <pc:chgData name="Sarah Pittaway" userId="00c0f356-8abb-49e3-8c40-631b84473273" providerId="ADAL" clId="{01BB883B-A997-4908-A85E-8598DFB7CD73}" dt="2022-02-15T16:46:35.627" v="15552" actId="6549"/>
        <pc:sldMkLst>
          <pc:docMk/>
          <pc:sldMk cId="2692240843" sldId="268"/>
        </pc:sldMkLst>
        <pc:spChg chg="add mod">
          <ac:chgData name="Sarah Pittaway" userId="00c0f356-8abb-49e3-8c40-631b84473273" providerId="ADAL" clId="{01BB883B-A997-4908-A85E-8598DFB7CD73}" dt="2022-02-15T15:47:20.629" v="11993" actId="962"/>
          <ac:spMkLst>
            <pc:docMk/>
            <pc:sldMk cId="2692240843" sldId="268"/>
            <ac:spMk id="7" creationId="{1A1F961A-47B4-4BCA-9F3B-8B0BD95322FA}"/>
          </ac:spMkLst>
        </pc:spChg>
      </pc:sldChg>
      <pc:sldChg chg="addSp modSp new del mod ord modNotesTx">
        <pc:chgData name="Sarah Pittaway" userId="00c0f356-8abb-49e3-8c40-631b84473273" providerId="ADAL" clId="{01BB883B-A997-4908-A85E-8598DFB7CD73}" dt="2022-02-15T16:20:06.041" v="15046" actId="47"/>
        <pc:sldMkLst>
          <pc:docMk/>
          <pc:sldMk cId="2662636139" sldId="269"/>
        </pc:sldMkLst>
        <pc:spChg chg="mod">
          <ac:chgData name="Sarah Pittaway" userId="00c0f356-8abb-49e3-8c40-631b84473273" providerId="ADAL" clId="{01BB883B-A997-4908-A85E-8598DFB7CD73}" dt="2022-02-14T14:51:38.282" v="9353" actId="5793"/>
          <ac:spMkLst>
            <pc:docMk/>
            <pc:sldMk cId="2662636139" sldId="269"/>
            <ac:spMk id="2" creationId="{151E706B-709D-4AB0-AD12-908915FE3445}"/>
          </ac:spMkLst>
        </pc:spChg>
        <pc:spChg chg="mod">
          <ac:chgData name="Sarah Pittaway" userId="00c0f356-8abb-49e3-8c40-631b84473273" providerId="ADAL" clId="{01BB883B-A997-4908-A85E-8598DFB7CD73}" dt="2022-02-07T16:07:22.379" v="3547" actId="20577"/>
          <ac:spMkLst>
            <pc:docMk/>
            <pc:sldMk cId="2662636139" sldId="269"/>
            <ac:spMk id="3" creationId="{CE0C51CD-AE7B-47BE-8494-97386FCC7396}"/>
          </ac:spMkLst>
        </pc:spChg>
        <pc:spChg chg="add mod">
          <ac:chgData name="Sarah Pittaway" userId="00c0f356-8abb-49e3-8c40-631b84473273" providerId="ADAL" clId="{01BB883B-A997-4908-A85E-8598DFB7CD73}" dt="2022-02-15T15:47:33.980" v="11997" actId="962"/>
          <ac:spMkLst>
            <pc:docMk/>
            <pc:sldMk cId="2662636139" sldId="269"/>
            <ac:spMk id="4" creationId="{9B9D863C-1FAD-46C6-A245-99FC4FB4CD8E}"/>
          </ac:spMkLst>
        </pc:spChg>
      </pc:sldChg>
      <pc:sldChg chg="addSp modSp new del mod">
        <pc:chgData name="Sarah Pittaway" userId="00c0f356-8abb-49e3-8c40-631b84473273" providerId="ADAL" clId="{01BB883B-A997-4908-A85E-8598DFB7CD73}" dt="2022-02-15T16:53:35.068" v="15906" actId="47"/>
        <pc:sldMkLst>
          <pc:docMk/>
          <pc:sldMk cId="3975710892" sldId="270"/>
        </pc:sldMkLst>
        <pc:spChg chg="mod">
          <ac:chgData name="Sarah Pittaway" userId="00c0f356-8abb-49e3-8c40-631b84473273" providerId="ADAL" clId="{01BB883B-A997-4908-A85E-8598DFB7CD73}" dt="2022-02-07T16:06:55.749" v="3430" actId="20577"/>
          <ac:spMkLst>
            <pc:docMk/>
            <pc:sldMk cId="3975710892" sldId="270"/>
            <ac:spMk id="2" creationId="{9C9357A5-DFB9-48AC-BBB9-0E3EE46BD670}"/>
          </ac:spMkLst>
        </pc:spChg>
        <pc:spChg chg="mod">
          <ac:chgData name="Sarah Pittaway" userId="00c0f356-8abb-49e3-8c40-631b84473273" providerId="ADAL" clId="{01BB883B-A997-4908-A85E-8598DFB7CD73}" dt="2022-02-14T16:53:01.826" v="10111" actId="20577"/>
          <ac:spMkLst>
            <pc:docMk/>
            <pc:sldMk cId="3975710892" sldId="270"/>
            <ac:spMk id="3" creationId="{F288FBD3-9AC1-4C02-B678-413B6EA3C299}"/>
          </ac:spMkLst>
        </pc:spChg>
        <pc:spChg chg="add mod">
          <ac:chgData name="Sarah Pittaway" userId="00c0f356-8abb-49e3-8c40-631b84473273" providerId="ADAL" clId="{01BB883B-A997-4908-A85E-8598DFB7CD73}" dt="2022-02-15T15:47:41.959" v="11999" actId="962"/>
          <ac:spMkLst>
            <pc:docMk/>
            <pc:sldMk cId="3975710892" sldId="270"/>
            <ac:spMk id="4" creationId="{B4838619-05E2-473D-B11E-4F89681A0E73}"/>
          </ac:spMkLst>
        </pc:spChg>
      </pc:sldChg>
      <pc:sldChg chg="addSp delSp modSp new del mod setBg">
        <pc:chgData name="Sarah Pittaway" userId="00c0f356-8abb-49e3-8c40-631b84473273" providerId="ADAL" clId="{01BB883B-A997-4908-A85E-8598DFB7CD73}" dt="2022-02-14T11:51:15.758" v="5903" actId="47"/>
        <pc:sldMkLst>
          <pc:docMk/>
          <pc:sldMk cId="2445053000" sldId="271"/>
        </pc:sldMkLst>
        <pc:spChg chg="mod">
          <ac:chgData name="Sarah Pittaway" userId="00c0f356-8abb-49e3-8c40-631b84473273" providerId="ADAL" clId="{01BB883B-A997-4908-A85E-8598DFB7CD73}" dt="2022-02-14T11:46:38.271" v="5647" actId="26606"/>
          <ac:spMkLst>
            <pc:docMk/>
            <pc:sldMk cId="2445053000" sldId="271"/>
            <ac:spMk id="2" creationId="{BB9BAC61-838D-4832-893E-C75C3B62DC7B}"/>
          </ac:spMkLst>
        </pc:spChg>
        <pc:spChg chg="add del mod">
          <ac:chgData name="Sarah Pittaway" userId="00c0f356-8abb-49e3-8c40-631b84473273" providerId="ADAL" clId="{01BB883B-A997-4908-A85E-8598DFB7CD73}" dt="2022-02-14T11:46:41.760" v="5652" actId="26606"/>
          <ac:spMkLst>
            <pc:docMk/>
            <pc:sldMk cId="2445053000" sldId="271"/>
            <ac:spMk id="3" creationId="{E77A7490-E5B2-41A6-A1D7-A80F41139230}"/>
          </ac:spMkLst>
        </pc:spChg>
        <pc:spChg chg="add del">
          <ac:chgData name="Sarah Pittaway" userId="00c0f356-8abb-49e3-8c40-631b84473273" providerId="ADAL" clId="{01BB883B-A997-4908-A85E-8598DFB7CD73}" dt="2022-02-14T11:46:38.271" v="5647" actId="26606"/>
          <ac:spMkLst>
            <pc:docMk/>
            <pc:sldMk cId="2445053000" sldId="271"/>
            <ac:spMk id="10" creationId="{B50AB553-2A96-4A92-96F2-93548E096954}"/>
          </ac:spMkLst>
        </pc:spChg>
        <pc:graphicFrameChg chg="add del">
          <ac:chgData name="Sarah Pittaway" userId="00c0f356-8abb-49e3-8c40-631b84473273" providerId="ADAL" clId="{01BB883B-A997-4908-A85E-8598DFB7CD73}" dt="2022-02-14T11:46:38.271" v="5647" actId="26606"/>
          <ac:graphicFrameMkLst>
            <pc:docMk/>
            <pc:sldMk cId="2445053000" sldId="271"/>
            <ac:graphicFrameMk id="5" creationId="{8AFEBF9C-FE4C-4704-BBB5-AB7F75D2BB2B}"/>
          </ac:graphicFrameMkLst>
        </pc:graphicFrameChg>
        <pc:graphicFrameChg chg="add del">
          <ac:chgData name="Sarah Pittaway" userId="00c0f356-8abb-49e3-8c40-631b84473273" providerId="ADAL" clId="{01BB883B-A997-4908-A85E-8598DFB7CD73}" dt="2022-02-14T11:46:41.276" v="5649" actId="26606"/>
          <ac:graphicFrameMkLst>
            <pc:docMk/>
            <pc:sldMk cId="2445053000" sldId="271"/>
            <ac:graphicFrameMk id="12" creationId="{EA5F8ED2-F902-4E3E-B334-E8D340496C43}"/>
          </ac:graphicFrameMkLst>
        </pc:graphicFrameChg>
        <pc:graphicFrameChg chg="add del">
          <ac:chgData name="Sarah Pittaway" userId="00c0f356-8abb-49e3-8c40-631b84473273" providerId="ADAL" clId="{01BB883B-A997-4908-A85E-8598DFB7CD73}" dt="2022-02-14T11:46:41.725" v="5651" actId="26606"/>
          <ac:graphicFrameMkLst>
            <pc:docMk/>
            <pc:sldMk cId="2445053000" sldId="271"/>
            <ac:graphicFrameMk id="14" creationId="{3F526281-99F3-4FF1-A4F2-9B6435EDCD99}"/>
          </ac:graphicFrameMkLst>
        </pc:graphicFrameChg>
        <pc:graphicFrameChg chg="add mod">
          <ac:chgData name="Sarah Pittaway" userId="00c0f356-8abb-49e3-8c40-631b84473273" providerId="ADAL" clId="{01BB883B-A997-4908-A85E-8598DFB7CD73}" dt="2022-02-14T11:47:17.682" v="5654"/>
          <ac:graphicFrameMkLst>
            <pc:docMk/>
            <pc:sldMk cId="2445053000" sldId="271"/>
            <ac:graphicFrameMk id="16" creationId="{757289BE-D548-4544-9C6B-C4094373B62A}"/>
          </ac:graphicFrameMkLst>
        </pc:graphicFrameChg>
        <pc:picChg chg="add del">
          <ac:chgData name="Sarah Pittaway" userId="00c0f356-8abb-49e3-8c40-631b84473273" providerId="ADAL" clId="{01BB883B-A997-4908-A85E-8598DFB7CD73}" dt="2022-02-14T11:46:38.271" v="5647" actId="26606"/>
          <ac:picMkLst>
            <pc:docMk/>
            <pc:sldMk cId="2445053000" sldId="271"/>
            <ac:picMk id="6" creationId="{AAB8628B-1B63-4359-9632-45C66C88B4FF}"/>
          </ac:picMkLst>
        </pc:picChg>
      </pc:sldChg>
      <pc:sldChg chg="addSp delSp modSp new mod setBg modNotesTx">
        <pc:chgData name="Sarah Pittaway" userId="00c0f356-8abb-49e3-8c40-631b84473273" providerId="ADAL" clId="{01BB883B-A997-4908-A85E-8598DFB7CD73}" dt="2022-02-15T15:46:55.346" v="11986" actId="962"/>
        <pc:sldMkLst>
          <pc:docMk/>
          <pc:sldMk cId="3252533367" sldId="272"/>
        </pc:sldMkLst>
        <pc:spChg chg="mod">
          <ac:chgData name="Sarah Pittaway" userId="00c0f356-8abb-49e3-8c40-631b84473273" providerId="ADAL" clId="{01BB883B-A997-4908-A85E-8598DFB7CD73}" dt="2022-02-14T11:57:31.713" v="6030" actId="2711"/>
          <ac:spMkLst>
            <pc:docMk/>
            <pc:sldMk cId="3252533367" sldId="272"/>
            <ac:spMk id="2" creationId="{D65C15AE-705C-4F6A-85A8-5D6FBE1C9371}"/>
          </ac:spMkLst>
        </pc:spChg>
        <pc:spChg chg="del">
          <ac:chgData name="Sarah Pittaway" userId="00c0f356-8abb-49e3-8c40-631b84473273" providerId="ADAL" clId="{01BB883B-A997-4908-A85E-8598DFB7CD73}" dt="2022-02-14T11:47:37.732" v="5657" actId="478"/>
          <ac:spMkLst>
            <pc:docMk/>
            <pc:sldMk cId="3252533367" sldId="272"/>
            <ac:spMk id="3" creationId="{5F5F683D-7BAE-4EFB-BADB-60201A322C3A}"/>
          </ac:spMkLst>
        </pc:spChg>
        <pc:spChg chg="add mod">
          <ac:chgData name="Sarah Pittaway" userId="00c0f356-8abb-49e3-8c40-631b84473273" providerId="ADAL" clId="{01BB883B-A997-4908-A85E-8598DFB7CD73}" dt="2022-02-15T15:44:13.316" v="11909" actId="14100"/>
          <ac:spMkLst>
            <pc:docMk/>
            <pc:sldMk cId="3252533367" sldId="272"/>
            <ac:spMk id="4" creationId="{49F5E254-7F7E-467B-8523-6B6598D5F66E}"/>
          </ac:spMkLst>
        </pc:spChg>
        <pc:spChg chg="add mod">
          <ac:chgData name="Sarah Pittaway" userId="00c0f356-8abb-49e3-8c40-631b84473273" providerId="ADAL" clId="{01BB883B-A997-4908-A85E-8598DFB7CD73}" dt="2022-02-15T15:44:52.429" v="11940" actId="1076"/>
          <ac:spMkLst>
            <pc:docMk/>
            <pc:sldMk cId="3252533367" sldId="272"/>
            <ac:spMk id="5" creationId="{EBF0B16A-18A5-4145-8631-DB1C5A3A67BC}"/>
          </ac:spMkLst>
        </pc:spChg>
        <pc:spChg chg="add mod">
          <ac:chgData name="Sarah Pittaway" userId="00c0f356-8abb-49e3-8c40-631b84473273" providerId="ADAL" clId="{01BB883B-A997-4908-A85E-8598DFB7CD73}" dt="2022-02-15T15:44:35.335" v="11936" actId="1076"/>
          <ac:spMkLst>
            <pc:docMk/>
            <pc:sldMk cId="3252533367" sldId="272"/>
            <ac:spMk id="6" creationId="{1B87DBFA-5803-44AB-B364-D5820F9D2EAA}"/>
          </ac:spMkLst>
        </pc:spChg>
        <pc:spChg chg="add mod">
          <ac:chgData name="Sarah Pittaway" userId="00c0f356-8abb-49e3-8c40-631b84473273" providerId="ADAL" clId="{01BB883B-A997-4908-A85E-8598DFB7CD73}" dt="2022-02-15T15:44:28.534" v="11934" actId="1036"/>
          <ac:spMkLst>
            <pc:docMk/>
            <pc:sldMk cId="3252533367" sldId="272"/>
            <ac:spMk id="7" creationId="{8E9ED339-204A-4ECD-97DA-B998BE1D433D}"/>
          </ac:spMkLst>
        </pc:spChg>
        <pc:spChg chg="add mod">
          <ac:chgData name="Sarah Pittaway" userId="00c0f356-8abb-49e3-8c40-631b84473273" providerId="ADAL" clId="{01BB883B-A997-4908-A85E-8598DFB7CD73}" dt="2022-02-14T12:19:44.427" v="7376" actId="1035"/>
          <ac:spMkLst>
            <pc:docMk/>
            <pc:sldMk cId="3252533367" sldId="272"/>
            <ac:spMk id="8" creationId="{4490310C-ACF9-4454-A688-92C06D1A8269}"/>
          </ac:spMkLst>
        </pc:spChg>
        <pc:spChg chg="add mod">
          <ac:chgData name="Sarah Pittaway" userId="00c0f356-8abb-49e3-8c40-631b84473273" providerId="ADAL" clId="{01BB883B-A997-4908-A85E-8598DFB7CD73}" dt="2022-02-15T15:44:39.239" v="11937" actId="1076"/>
          <ac:spMkLst>
            <pc:docMk/>
            <pc:sldMk cId="3252533367" sldId="272"/>
            <ac:spMk id="9" creationId="{298D0331-1627-4F44-8E95-7E17FD5EEEAB}"/>
          </ac:spMkLst>
        </pc:spChg>
        <pc:spChg chg="add mod">
          <ac:chgData name="Sarah Pittaway" userId="00c0f356-8abb-49e3-8c40-631b84473273" providerId="ADAL" clId="{01BB883B-A997-4908-A85E-8598DFB7CD73}" dt="2022-02-15T15:44:42.983" v="11938" actId="1076"/>
          <ac:spMkLst>
            <pc:docMk/>
            <pc:sldMk cId="3252533367" sldId="272"/>
            <ac:spMk id="10" creationId="{0099DDAD-0D18-481E-AED6-14CB583979E1}"/>
          </ac:spMkLst>
        </pc:spChg>
        <pc:spChg chg="add mod">
          <ac:chgData name="Sarah Pittaway" userId="00c0f356-8abb-49e3-8c40-631b84473273" providerId="ADAL" clId="{01BB883B-A997-4908-A85E-8598DFB7CD73}" dt="2022-02-14T12:19:44.427" v="7376" actId="1035"/>
          <ac:spMkLst>
            <pc:docMk/>
            <pc:sldMk cId="3252533367" sldId="272"/>
            <ac:spMk id="11" creationId="{F83491D6-6BE3-45BA-B52D-AAFCFE0B095E}"/>
          </ac:spMkLst>
        </pc:spChg>
        <pc:spChg chg="add mod">
          <ac:chgData name="Sarah Pittaway" userId="00c0f356-8abb-49e3-8c40-631b84473273" providerId="ADAL" clId="{01BB883B-A997-4908-A85E-8598DFB7CD73}" dt="2022-02-15T15:44:49.401" v="11939" actId="1076"/>
          <ac:spMkLst>
            <pc:docMk/>
            <pc:sldMk cId="3252533367" sldId="272"/>
            <ac:spMk id="12" creationId="{CA27909E-8891-48C0-9E97-4B4B47435525}"/>
          </ac:spMkLst>
        </pc:spChg>
        <pc:spChg chg="add mod">
          <ac:chgData name="Sarah Pittaway" userId="00c0f356-8abb-49e3-8c40-631b84473273" providerId="ADAL" clId="{01BB883B-A997-4908-A85E-8598DFB7CD73}" dt="2022-02-15T15:46:55.346" v="11986" actId="962"/>
          <ac:spMkLst>
            <pc:docMk/>
            <pc:sldMk cId="3252533367" sldId="272"/>
            <ac:spMk id="13" creationId="{1A1A992C-5844-4D20-A30A-82E6C8E7FD6E}"/>
          </ac:spMkLst>
        </pc:spChg>
        <pc:picChg chg="add del mod">
          <ac:chgData name="Sarah Pittaway" userId="00c0f356-8abb-49e3-8c40-631b84473273" providerId="ADAL" clId="{01BB883B-A997-4908-A85E-8598DFB7CD73}" dt="2022-02-14T12:23:18.109" v="7470" actId="478"/>
          <ac:picMkLst>
            <pc:docMk/>
            <pc:sldMk cId="3252533367" sldId="272"/>
            <ac:picMk id="14" creationId="{1A88BCB6-756E-4176-A7D5-9A2A8CF5EF6A}"/>
          </ac:picMkLst>
        </pc:picChg>
        <pc:picChg chg="add mod">
          <ac:chgData name="Sarah Pittaway" userId="00c0f356-8abb-49e3-8c40-631b84473273" providerId="ADAL" clId="{01BB883B-A997-4908-A85E-8598DFB7CD73}" dt="2022-02-15T15:44:56.288" v="11941" actId="1076"/>
          <ac:picMkLst>
            <pc:docMk/>
            <pc:sldMk cId="3252533367" sldId="272"/>
            <ac:picMk id="16" creationId="{9CA24F21-BF8F-41F9-A7B8-6CB475005B5A}"/>
          </ac:picMkLst>
        </pc:picChg>
      </pc:sldChg>
      <pc:sldChg chg="addSp modSp new del mod">
        <pc:chgData name="Sarah Pittaway" userId="00c0f356-8abb-49e3-8c40-631b84473273" providerId="ADAL" clId="{01BB883B-A997-4908-A85E-8598DFB7CD73}" dt="2022-02-14T12:22:05.886" v="7466" actId="47"/>
        <pc:sldMkLst>
          <pc:docMk/>
          <pc:sldMk cId="188920977" sldId="273"/>
        </pc:sldMkLst>
        <pc:spChg chg="mod">
          <ac:chgData name="Sarah Pittaway" userId="00c0f356-8abb-49e3-8c40-631b84473273" providerId="ADAL" clId="{01BB883B-A997-4908-A85E-8598DFB7CD73}" dt="2022-02-14T12:21:23.084" v="7462" actId="20577"/>
          <ac:spMkLst>
            <pc:docMk/>
            <pc:sldMk cId="188920977" sldId="273"/>
            <ac:spMk id="3" creationId="{C1CBA49F-FCEE-491C-8846-69DCB6D9AE45}"/>
          </ac:spMkLst>
        </pc:spChg>
        <pc:spChg chg="add mod">
          <ac:chgData name="Sarah Pittaway" userId="00c0f356-8abb-49e3-8c40-631b84473273" providerId="ADAL" clId="{01BB883B-A997-4908-A85E-8598DFB7CD73}" dt="2022-02-14T12:21:55.063" v="7465" actId="20577"/>
          <ac:spMkLst>
            <pc:docMk/>
            <pc:sldMk cId="188920977" sldId="273"/>
            <ac:spMk id="4" creationId="{92510B6E-89A1-407A-8EFC-DA520C49F866}"/>
          </ac:spMkLst>
        </pc:spChg>
      </pc:sldChg>
      <pc:sldChg chg="addSp delSp modSp new del mod ord">
        <pc:chgData name="Sarah Pittaway" userId="00c0f356-8abb-49e3-8c40-631b84473273" providerId="ADAL" clId="{01BB883B-A997-4908-A85E-8598DFB7CD73}" dt="2022-02-15T16:52:24.042" v="15731" actId="47"/>
        <pc:sldMkLst>
          <pc:docMk/>
          <pc:sldMk cId="1141308156" sldId="273"/>
        </pc:sldMkLst>
        <pc:spChg chg="del">
          <ac:chgData name="Sarah Pittaway" userId="00c0f356-8abb-49e3-8c40-631b84473273" providerId="ADAL" clId="{01BB883B-A997-4908-A85E-8598DFB7CD73}" dt="2022-02-14T16:49:29.351" v="9355"/>
          <ac:spMkLst>
            <pc:docMk/>
            <pc:sldMk cId="1141308156" sldId="273"/>
            <ac:spMk id="3" creationId="{ED16F761-8426-4288-84FD-BFA91E9D3A97}"/>
          </ac:spMkLst>
        </pc:spChg>
        <pc:spChg chg="add mod">
          <ac:chgData name="Sarah Pittaway" userId="00c0f356-8abb-49e3-8c40-631b84473273" providerId="ADAL" clId="{01BB883B-A997-4908-A85E-8598DFB7CD73}" dt="2022-02-15T16:37:05.279" v="15066" actId="478"/>
          <ac:spMkLst>
            <pc:docMk/>
            <pc:sldMk cId="1141308156" sldId="273"/>
            <ac:spMk id="4" creationId="{C21CA3E7-D5DB-4BB2-ACB9-2A0A01F88D54}"/>
          </ac:spMkLst>
        </pc:spChg>
        <pc:picChg chg="add del mod">
          <ac:chgData name="Sarah Pittaway" userId="00c0f356-8abb-49e3-8c40-631b84473273" providerId="ADAL" clId="{01BB883B-A997-4908-A85E-8598DFB7CD73}" dt="2022-02-15T16:37:05.279" v="15066" actId="478"/>
          <ac:picMkLst>
            <pc:docMk/>
            <pc:sldMk cId="1141308156" sldId="273"/>
            <ac:picMk id="5" creationId="{B97B691C-0E3C-4260-8E41-9AF00F03579B}"/>
          </ac:picMkLst>
        </pc:picChg>
        <pc:picChg chg="add del mod">
          <ac:chgData name="Sarah Pittaway" userId="00c0f356-8abb-49e3-8c40-631b84473273" providerId="ADAL" clId="{01BB883B-A997-4908-A85E-8598DFB7CD73}" dt="2022-02-15T16:36:25.859" v="15058" actId="21"/>
          <ac:picMkLst>
            <pc:docMk/>
            <pc:sldMk cId="1141308156" sldId="273"/>
            <ac:picMk id="7" creationId="{D091D1DC-854F-40A6-B576-6C42D3D04664}"/>
          </ac:picMkLst>
        </pc:picChg>
      </pc:sldChg>
      <pc:sldChg chg="addSp modSp add mod ord modNotesTx">
        <pc:chgData name="Sarah Pittaway" userId="00c0f356-8abb-49e3-8c40-631b84473273" providerId="ADAL" clId="{01BB883B-A997-4908-A85E-8598DFB7CD73}" dt="2022-02-16T14:17:14.465" v="18028" actId="20577"/>
        <pc:sldMkLst>
          <pc:docMk/>
          <pc:sldMk cId="1082822570" sldId="274"/>
        </pc:sldMkLst>
        <pc:spChg chg="add mod">
          <ac:chgData name="Sarah Pittaway" userId="00c0f356-8abb-49e3-8c40-631b84473273" providerId="ADAL" clId="{01BB883B-A997-4908-A85E-8598DFB7CD73}" dt="2022-02-15T15:47:27.929" v="11995" actId="962"/>
          <ac:spMkLst>
            <pc:docMk/>
            <pc:sldMk cId="1082822570" sldId="274"/>
            <ac:spMk id="6" creationId="{6603FD28-7464-4549-9D62-10BB5151C487}"/>
          </ac:spMkLst>
        </pc:spChg>
      </pc:sldChg>
      <pc:sldChg chg="addSp delSp modSp new mod setBg setClrOvrMap modNotesTx">
        <pc:chgData name="Sarah Pittaway" userId="00c0f356-8abb-49e3-8c40-631b84473273" providerId="ADAL" clId="{01BB883B-A997-4908-A85E-8598DFB7CD73}" dt="2022-02-16T12:18:52.150" v="17957" actId="20577"/>
        <pc:sldMkLst>
          <pc:docMk/>
          <pc:sldMk cId="3754313839" sldId="275"/>
        </pc:sldMkLst>
        <pc:spChg chg="mod ord">
          <ac:chgData name="Sarah Pittaway" userId="00c0f356-8abb-49e3-8c40-631b84473273" providerId="ADAL" clId="{01BB883B-A997-4908-A85E-8598DFB7CD73}" dt="2022-02-16T12:13:49.130" v="16716" actId="20577"/>
          <ac:spMkLst>
            <pc:docMk/>
            <pc:sldMk cId="3754313839" sldId="275"/>
            <ac:spMk id="2" creationId="{31B232C5-B0D8-434B-946C-D48508077353}"/>
          </ac:spMkLst>
        </pc:spChg>
        <pc:spChg chg="del">
          <ac:chgData name="Sarah Pittaway" userId="00c0f356-8abb-49e3-8c40-631b84473273" providerId="ADAL" clId="{01BB883B-A997-4908-A85E-8598DFB7CD73}" dt="2022-02-15T15:58:27.736" v="12433"/>
          <ac:spMkLst>
            <pc:docMk/>
            <pc:sldMk cId="3754313839" sldId="275"/>
            <ac:spMk id="3" creationId="{74F5B6AC-5703-40E5-B314-38E83EB81190}"/>
          </ac:spMkLst>
        </pc:spChg>
        <pc:spChg chg="add del mod">
          <ac:chgData name="Sarah Pittaway" userId="00c0f356-8abb-49e3-8c40-631b84473273" providerId="ADAL" clId="{01BB883B-A997-4908-A85E-8598DFB7CD73}" dt="2022-02-15T15:58:23.339" v="12432"/>
          <ac:spMkLst>
            <pc:docMk/>
            <pc:sldMk cId="3754313839" sldId="275"/>
            <ac:spMk id="4" creationId="{92E5B4BC-3F29-4E36-A760-D6E17D314A85}"/>
          </ac:spMkLst>
        </pc:spChg>
        <pc:spChg chg="add del">
          <ac:chgData name="Sarah Pittaway" userId="00c0f356-8abb-49e3-8c40-631b84473273" providerId="ADAL" clId="{01BB883B-A997-4908-A85E-8598DFB7CD73}" dt="2022-02-15T15:59:43.209" v="12447" actId="26606"/>
          <ac:spMkLst>
            <pc:docMk/>
            <pc:sldMk cId="3754313839" sldId="275"/>
            <ac:spMk id="11" creationId="{37C89E4B-3C9F-44B9-8B86-D9E3D112D8EC}"/>
          </ac:spMkLst>
        </pc:spChg>
        <pc:spChg chg="add mod">
          <ac:chgData name="Sarah Pittaway" userId="00c0f356-8abb-49e3-8c40-631b84473273" providerId="ADAL" clId="{01BB883B-A997-4908-A85E-8598DFB7CD73}" dt="2022-02-15T15:59:53.503" v="12449"/>
          <ac:spMkLst>
            <pc:docMk/>
            <pc:sldMk cId="3754313839" sldId="275"/>
            <ac:spMk id="12" creationId="{7D9109CF-2BD6-494F-B515-AAA068A0F33C}"/>
          </ac:spMkLst>
        </pc:spChg>
        <pc:spChg chg="add">
          <ac:chgData name="Sarah Pittaway" userId="00c0f356-8abb-49e3-8c40-631b84473273" providerId="ADAL" clId="{01BB883B-A997-4908-A85E-8598DFB7CD73}" dt="2022-02-15T15:59:43.209" v="12447" actId="26606"/>
          <ac:spMkLst>
            <pc:docMk/>
            <pc:sldMk cId="3754313839" sldId="275"/>
            <ac:spMk id="17" creationId="{1DB7C82F-AB7E-4F0C-B829-FA1B9C415180}"/>
          </ac:spMkLst>
        </pc:spChg>
        <pc:spChg chg="add del">
          <ac:chgData name="Sarah Pittaway" userId="00c0f356-8abb-49e3-8c40-631b84473273" providerId="ADAL" clId="{01BB883B-A997-4908-A85E-8598DFB7CD73}" dt="2022-02-15T15:59:31.067" v="12445" actId="26606"/>
          <ac:spMkLst>
            <pc:docMk/>
            <pc:sldMk cId="3754313839" sldId="275"/>
            <ac:spMk id="20" creationId="{1DB7C82F-AB7E-4F0C-B829-FA1B9C415180}"/>
          </ac:spMkLst>
        </pc:spChg>
        <pc:picChg chg="add mod ord">
          <ac:chgData name="Sarah Pittaway" userId="00c0f356-8abb-49e3-8c40-631b84473273" providerId="ADAL" clId="{01BB883B-A997-4908-A85E-8598DFB7CD73}" dt="2022-02-15T16:36:41.458" v="15065" actId="962"/>
          <ac:picMkLst>
            <pc:docMk/>
            <pc:sldMk cId="3754313839" sldId="275"/>
            <ac:picMk id="6" creationId="{7F51B230-92F4-4E00-BA0C-2EC41CC8B0B2}"/>
          </ac:picMkLst>
        </pc:picChg>
        <pc:cxnChg chg="add del">
          <ac:chgData name="Sarah Pittaway" userId="00c0f356-8abb-49e3-8c40-631b84473273" providerId="ADAL" clId="{01BB883B-A997-4908-A85E-8598DFB7CD73}" dt="2022-02-15T15:59:43.209" v="12447" actId="26606"/>
          <ac:cxnSpMkLst>
            <pc:docMk/>
            <pc:sldMk cId="3754313839" sldId="275"/>
            <ac:cxnSpMk id="13" creationId="{AA2EAA10-076F-46BD-8F0F-B9A2FB77A85C}"/>
          </ac:cxnSpMkLst>
        </pc:cxnChg>
        <pc:cxnChg chg="add del">
          <ac:chgData name="Sarah Pittaway" userId="00c0f356-8abb-49e3-8c40-631b84473273" providerId="ADAL" clId="{01BB883B-A997-4908-A85E-8598DFB7CD73}" dt="2022-02-15T15:59:43.209" v="12447" actId="26606"/>
          <ac:cxnSpMkLst>
            <pc:docMk/>
            <pc:sldMk cId="3754313839" sldId="275"/>
            <ac:cxnSpMk id="15" creationId="{D891E407-403B-4764-86C9-33A56D3BCAA3}"/>
          </ac:cxnSpMkLst>
        </pc:cxnChg>
      </pc:sldChg>
      <pc:sldChg chg="addSp delSp modSp add del mod setBg">
        <pc:chgData name="Sarah Pittaway" userId="00c0f356-8abb-49e3-8c40-631b84473273" providerId="ADAL" clId="{01BB883B-A997-4908-A85E-8598DFB7CD73}" dt="2022-02-15T15:59:47.378" v="12448" actId="47"/>
        <pc:sldMkLst>
          <pc:docMk/>
          <pc:sldMk cId="1268387236" sldId="276"/>
        </pc:sldMkLst>
        <pc:spChg chg="mod ord">
          <ac:chgData name="Sarah Pittaway" userId="00c0f356-8abb-49e3-8c40-631b84473273" providerId="ADAL" clId="{01BB883B-A997-4908-A85E-8598DFB7CD73}" dt="2022-02-15T15:58:43.031" v="12438" actId="26606"/>
          <ac:spMkLst>
            <pc:docMk/>
            <pc:sldMk cId="1268387236" sldId="276"/>
            <ac:spMk id="2" creationId="{31B232C5-B0D8-434B-946C-D48508077353}"/>
          </ac:spMkLst>
        </pc:spChg>
        <pc:spChg chg="del">
          <ac:chgData name="Sarah Pittaway" userId="00c0f356-8abb-49e3-8c40-631b84473273" providerId="ADAL" clId="{01BB883B-A997-4908-A85E-8598DFB7CD73}" dt="2022-02-15T15:58:36.704" v="12435"/>
          <ac:spMkLst>
            <pc:docMk/>
            <pc:sldMk cId="1268387236" sldId="276"/>
            <ac:spMk id="3" creationId="{74F5B6AC-5703-40E5-B314-38E83EB81190}"/>
          </ac:spMkLst>
        </pc:spChg>
        <pc:spChg chg="add">
          <ac:chgData name="Sarah Pittaway" userId="00c0f356-8abb-49e3-8c40-631b84473273" providerId="ADAL" clId="{01BB883B-A997-4908-A85E-8598DFB7CD73}" dt="2022-02-15T15:58:43.031" v="12438" actId="26606"/>
          <ac:spMkLst>
            <pc:docMk/>
            <pc:sldMk cId="1268387236" sldId="276"/>
            <ac:spMk id="10" creationId="{37C89E4B-3C9F-44B9-8B86-D9E3D112D8EC}"/>
          </ac:spMkLst>
        </pc:spChg>
        <pc:picChg chg="add mod">
          <ac:chgData name="Sarah Pittaway" userId="00c0f356-8abb-49e3-8c40-631b84473273" providerId="ADAL" clId="{01BB883B-A997-4908-A85E-8598DFB7CD73}" dt="2022-02-15T15:58:48.176" v="12440" actId="1076"/>
          <ac:picMkLst>
            <pc:docMk/>
            <pc:sldMk cId="1268387236" sldId="276"/>
            <ac:picMk id="5" creationId="{2B93E191-FB34-431A-951A-16E2865B27D2}"/>
          </ac:picMkLst>
        </pc:picChg>
        <pc:cxnChg chg="add">
          <ac:chgData name="Sarah Pittaway" userId="00c0f356-8abb-49e3-8c40-631b84473273" providerId="ADAL" clId="{01BB883B-A997-4908-A85E-8598DFB7CD73}" dt="2022-02-15T15:58:43.031" v="12438" actId="26606"/>
          <ac:cxnSpMkLst>
            <pc:docMk/>
            <pc:sldMk cId="1268387236" sldId="276"/>
            <ac:cxnSpMk id="12" creationId="{AA2EAA10-076F-46BD-8F0F-B9A2FB77A85C}"/>
          </ac:cxnSpMkLst>
        </pc:cxnChg>
        <pc:cxnChg chg="add">
          <ac:chgData name="Sarah Pittaway" userId="00c0f356-8abb-49e3-8c40-631b84473273" providerId="ADAL" clId="{01BB883B-A997-4908-A85E-8598DFB7CD73}" dt="2022-02-15T15:58:43.031" v="12438" actId="26606"/>
          <ac:cxnSpMkLst>
            <pc:docMk/>
            <pc:sldMk cId="1268387236" sldId="276"/>
            <ac:cxnSpMk id="14" creationId="{D891E407-403B-4764-86C9-33A56D3BCAA3}"/>
          </ac:cxnSpMkLst>
        </pc:cxnChg>
      </pc:sldChg>
      <pc:sldMasterChg chg="add addSldLayout">
        <pc:chgData name="Sarah Pittaway" userId="00c0f356-8abb-49e3-8c40-631b84473273" providerId="ADAL" clId="{01BB883B-A997-4908-A85E-8598DFB7CD73}" dt="2022-02-07T15:56:53.385" v="1649" actId="27028"/>
        <pc:sldMasterMkLst>
          <pc:docMk/>
          <pc:sldMasterMk cId="2937974227" sldId="2147483648"/>
        </pc:sldMasterMkLst>
        <pc:sldLayoutChg chg="add">
          <pc:chgData name="Sarah Pittaway" userId="00c0f356-8abb-49e3-8c40-631b84473273" providerId="ADAL" clId="{01BB883B-A997-4908-A85E-8598DFB7CD73}" dt="2022-02-07T15:56:53.385" v="1649" actId="27028"/>
          <pc:sldLayoutMkLst>
            <pc:docMk/>
            <pc:sldMasterMk cId="2937974227" sldId="2147483648"/>
            <pc:sldLayoutMk cId="2319605087" sldId="2147483650"/>
          </pc:sldLayoutMkLst>
        </pc:sldLayoutChg>
      </pc:sldMasterChg>
      <pc:sldMasterChg chg="add addSldLayout">
        <pc:chgData name="Sarah Pittaway" userId="00c0f356-8abb-49e3-8c40-631b84473273" providerId="ADAL" clId="{01BB883B-A997-4908-A85E-8598DFB7CD73}" dt="2022-02-07T15:43:33.597" v="497" actId="27028"/>
        <pc:sldMasterMkLst>
          <pc:docMk/>
          <pc:sldMasterMk cId="3576909543" sldId="2147483668"/>
        </pc:sldMasterMkLst>
        <pc:sldLayoutChg chg="add">
          <pc:chgData name="Sarah Pittaway" userId="00c0f356-8abb-49e3-8c40-631b84473273" providerId="ADAL" clId="{01BB883B-A997-4908-A85E-8598DFB7CD73}" dt="2022-02-07T15:43:33.597" v="497" actId="27028"/>
          <pc:sldLayoutMkLst>
            <pc:docMk/>
            <pc:sldMasterMk cId="3576909543" sldId="2147483668"/>
            <pc:sldLayoutMk cId="2599052862" sldId="2147483666"/>
          </pc:sldLayoutMkLst>
        </pc:sldLayoutChg>
      </pc:sldMasterChg>
      <pc:sldMasterChg chg="replId modSldLayout">
        <pc:chgData name="Sarah Pittaway" userId="00c0f356-8abb-49e3-8c40-631b84473273" providerId="ADAL" clId="{01BB883B-A997-4908-A85E-8598DFB7CD73}" dt="2022-02-07T15:56:53.385" v="1649" actId="27028"/>
        <pc:sldMasterMkLst>
          <pc:docMk/>
          <pc:sldMasterMk cId="2521386473" sldId="2147483669"/>
        </pc:sldMasterMkLst>
        <pc:sldLayoutChg chg="replId">
          <pc:chgData name="Sarah Pittaway" userId="00c0f356-8abb-49e3-8c40-631b84473273" providerId="ADAL" clId="{01BB883B-A997-4908-A85E-8598DFB7CD73}" dt="2022-02-07T15:56:53.385" v="1649" actId="27028"/>
          <pc:sldLayoutMkLst>
            <pc:docMk/>
            <pc:sldMasterMk cId="2521386473" sldId="2147483669"/>
            <pc:sldLayoutMk cId="3871754277" sldId="2147483670"/>
          </pc:sldLayoutMkLst>
        </pc:sldLayoutChg>
      </pc:sldMasterChg>
    </pc:docChg>
  </pc:docChgLst>
  <pc:docChgLst>
    <pc:chgData name="Sarah Pittaway" userId="00c0f356-8abb-49e3-8c40-631b84473273" providerId="ADAL" clId="{50BC5182-FE2D-4CC9-A0C1-1E1CC7E10A63}"/>
    <pc:docChg chg="custSel modSld">
      <pc:chgData name="Sarah Pittaway" userId="00c0f356-8abb-49e3-8c40-631b84473273" providerId="ADAL" clId="{50BC5182-FE2D-4CC9-A0C1-1E1CC7E10A63}" dt="2022-02-22T14:09:49.592" v="29" actId="368"/>
      <pc:docMkLst>
        <pc:docMk/>
      </pc:docMkLst>
      <pc:sldChg chg="modNotes">
        <pc:chgData name="Sarah Pittaway" userId="00c0f356-8abb-49e3-8c40-631b84473273" providerId="ADAL" clId="{50BC5182-FE2D-4CC9-A0C1-1E1CC7E10A63}" dt="2022-02-22T14:09:49.561" v="1" actId="368"/>
        <pc:sldMkLst>
          <pc:docMk/>
          <pc:sldMk cId="2254504022" sldId="256"/>
        </pc:sldMkLst>
      </pc:sldChg>
      <pc:sldChg chg="modNotes">
        <pc:chgData name="Sarah Pittaway" userId="00c0f356-8abb-49e3-8c40-631b84473273" providerId="ADAL" clId="{50BC5182-FE2D-4CC9-A0C1-1E1CC7E10A63}" dt="2022-02-22T14:09:49.592" v="29" actId="368"/>
        <pc:sldMkLst>
          <pc:docMk/>
          <pc:sldMk cId="3950146129" sldId="257"/>
        </pc:sldMkLst>
      </pc:sldChg>
      <pc:sldChg chg="modNotes">
        <pc:chgData name="Sarah Pittaway" userId="00c0f356-8abb-49e3-8c40-631b84473273" providerId="ADAL" clId="{50BC5182-FE2D-4CC9-A0C1-1E1CC7E10A63}" dt="2022-02-22T14:09:49.561" v="5" actId="368"/>
        <pc:sldMkLst>
          <pc:docMk/>
          <pc:sldMk cId="3553743360" sldId="259"/>
        </pc:sldMkLst>
      </pc:sldChg>
      <pc:sldChg chg="modNotes">
        <pc:chgData name="Sarah Pittaway" userId="00c0f356-8abb-49e3-8c40-631b84473273" providerId="ADAL" clId="{50BC5182-FE2D-4CC9-A0C1-1E1CC7E10A63}" dt="2022-02-22T14:09:49.561" v="9" actId="368"/>
        <pc:sldMkLst>
          <pc:docMk/>
          <pc:sldMk cId="295124933" sldId="260"/>
        </pc:sldMkLst>
      </pc:sldChg>
      <pc:sldChg chg="modNotes">
        <pc:chgData name="Sarah Pittaway" userId="00c0f356-8abb-49e3-8c40-631b84473273" providerId="ADAL" clId="{50BC5182-FE2D-4CC9-A0C1-1E1CC7E10A63}" dt="2022-02-22T14:09:49.561" v="3" actId="368"/>
        <pc:sldMkLst>
          <pc:docMk/>
          <pc:sldMk cId="3202779505" sldId="261"/>
        </pc:sldMkLst>
      </pc:sldChg>
      <pc:sldChg chg="modNotes">
        <pc:chgData name="Sarah Pittaway" userId="00c0f356-8abb-49e3-8c40-631b84473273" providerId="ADAL" clId="{50BC5182-FE2D-4CC9-A0C1-1E1CC7E10A63}" dt="2022-02-22T14:09:49.576" v="13" actId="368"/>
        <pc:sldMkLst>
          <pc:docMk/>
          <pc:sldMk cId="979459966" sldId="262"/>
        </pc:sldMkLst>
      </pc:sldChg>
      <pc:sldChg chg="modNotes">
        <pc:chgData name="Sarah Pittaway" userId="00c0f356-8abb-49e3-8c40-631b84473273" providerId="ADAL" clId="{50BC5182-FE2D-4CC9-A0C1-1E1CC7E10A63}" dt="2022-02-22T14:09:49.576" v="11" actId="368"/>
        <pc:sldMkLst>
          <pc:docMk/>
          <pc:sldMk cId="2510047836" sldId="263"/>
        </pc:sldMkLst>
      </pc:sldChg>
      <pc:sldChg chg="modNotes">
        <pc:chgData name="Sarah Pittaway" userId="00c0f356-8abb-49e3-8c40-631b84473273" providerId="ADAL" clId="{50BC5182-FE2D-4CC9-A0C1-1E1CC7E10A63}" dt="2022-02-22T14:09:49.576" v="15" actId="368"/>
        <pc:sldMkLst>
          <pc:docMk/>
          <pc:sldMk cId="496979401" sldId="264"/>
        </pc:sldMkLst>
      </pc:sldChg>
      <pc:sldChg chg="modNotes">
        <pc:chgData name="Sarah Pittaway" userId="00c0f356-8abb-49e3-8c40-631b84473273" providerId="ADAL" clId="{50BC5182-FE2D-4CC9-A0C1-1E1CC7E10A63}" dt="2022-02-22T14:09:49.576" v="17" actId="368"/>
        <pc:sldMkLst>
          <pc:docMk/>
          <pc:sldMk cId="16256918" sldId="265"/>
        </pc:sldMkLst>
      </pc:sldChg>
      <pc:sldChg chg="modNotes">
        <pc:chgData name="Sarah Pittaway" userId="00c0f356-8abb-49e3-8c40-631b84473273" providerId="ADAL" clId="{50BC5182-FE2D-4CC9-A0C1-1E1CC7E10A63}" dt="2022-02-22T14:09:49.592" v="23" actId="368"/>
        <pc:sldMkLst>
          <pc:docMk/>
          <pc:sldMk cId="3717965415" sldId="266"/>
        </pc:sldMkLst>
      </pc:sldChg>
      <pc:sldChg chg="modNotes">
        <pc:chgData name="Sarah Pittaway" userId="00c0f356-8abb-49e3-8c40-631b84473273" providerId="ADAL" clId="{50BC5182-FE2D-4CC9-A0C1-1E1CC7E10A63}" dt="2022-02-22T14:09:49.576" v="19" actId="368"/>
        <pc:sldMkLst>
          <pc:docMk/>
          <pc:sldMk cId="2239899141" sldId="267"/>
        </pc:sldMkLst>
      </pc:sldChg>
      <pc:sldChg chg="modNotes">
        <pc:chgData name="Sarah Pittaway" userId="00c0f356-8abb-49e3-8c40-631b84473273" providerId="ADAL" clId="{50BC5182-FE2D-4CC9-A0C1-1E1CC7E10A63}" dt="2022-02-22T14:09:49.592" v="21" actId="368"/>
        <pc:sldMkLst>
          <pc:docMk/>
          <pc:sldMk cId="2692240843" sldId="268"/>
        </pc:sldMkLst>
      </pc:sldChg>
      <pc:sldChg chg="modNotes">
        <pc:chgData name="Sarah Pittaway" userId="00c0f356-8abb-49e3-8c40-631b84473273" providerId="ADAL" clId="{50BC5182-FE2D-4CC9-A0C1-1E1CC7E10A63}" dt="2022-02-22T14:09:49.561" v="7" actId="368"/>
        <pc:sldMkLst>
          <pc:docMk/>
          <pc:sldMk cId="3252533367" sldId="272"/>
        </pc:sldMkLst>
      </pc:sldChg>
      <pc:sldChg chg="modNotes">
        <pc:chgData name="Sarah Pittaway" userId="00c0f356-8abb-49e3-8c40-631b84473273" providerId="ADAL" clId="{50BC5182-FE2D-4CC9-A0C1-1E1CC7E10A63}" dt="2022-02-22T14:09:49.592" v="25" actId="368"/>
        <pc:sldMkLst>
          <pc:docMk/>
          <pc:sldMk cId="1082822570" sldId="274"/>
        </pc:sldMkLst>
      </pc:sldChg>
      <pc:sldChg chg="modNotes">
        <pc:chgData name="Sarah Pittaway" userId="00c0f356-8abb-49e3-8c40-631b84473273" providerId="ADAL" clId="{50BC5182-FE2D-4CC9-A0C1-1E1CC7E10A63}" dt="2022-02-22T14:09:49.592" v="27" actId="368"/>
        <pc:sldMkLst>
          <pc:docMk/>
          <pc:sldMk cId="3754313839"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9B854-AE2C-4735-ACC0-1890D5508EC2}" type="datetimeFigureOut">
              <a:rPr lang="en-GB" smtClean="0"/>
              <a:t>22/02/2022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3EF3A-6B79-4DCC-8935-CAB4477D0EE0}" type="slidenum">
              <a:rPr lang="en-GB" smtClean="0"/>
              <a:t>‹#›</a:t>
            </a:fld>
            <a:endParaRPr lang="en-GB"/>
          </a:p>
        </p:txBody>
      </p:sp>
    </p:spTree>
    <p:extLst>
      <p:ext uri="{BB962C8B-B14F-4D97-AF65-F5344CB8AC3E}">
        <p14:creationId xmlns:p14="http://schemas.microsoft.com/office/powerpoint/2010/main" val="2284290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3EF3A-6B79-4DCC-8935-CAB4477D0EE0}" type="slidenum">
              <a:rPr lang="en-GB" smtClean="0"/>
              <a:t>1</a:t>
            </a:fld>
            <a:endParaRPr lang="en-GB"/>
          </a:p>
        </p:txBody>
      </p:sp>
    </p:spTree>
    <p:extLst>
      <p:ext uri="{BB962C8B-B14F-4D97-AF65-F5344CB8AC3E}">
        <p14:creationId xmlns:p14="http://schemas.microsoft.com/office/powerpoint/2010/main" val="412987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10</a:t>
            </a:fld>
            <a:endParaRPr lang="en-GB"/>
          </a:p>
        </p:txBody>
      </p:sp>
    </p:spTree>
    <p:extLst>
      <p:ext uri="{BB962C8B-B14F-4D97-AF65-F5344CB8AC3E}">
        <p14:creationId xmlns:p14="http://schemas.microsoft.com/office/powerpoint/2010/main" val="223750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11</a:t>
            </a:fld>
            <a:endParaRPr lang="en-GB"/>
          </a:p>
        </p:txBody>
      </p:sp>
    </p:spTree>
    <p:extLst>
      <p:ext uri="{BB962C8B-B14F-4D97-AF65-F5344CB8AC3E}">
        <p14:creationId xmlns:p14="http://schemas.microsoft.com/office/powerpoint/2010/main" val="168388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12</a:t>
            </a:fld>
            <a:endParaRPr lang="en-GB"/>
          </a:p>
        </p:txBody>
      </p:sp>
    </p:spTree>
    <p:extLst>
      <p:ext uri="{BB962C8B-B14F-4D97-AF65-F5344CB8AC3E}">
        <p14:creationId xmlns:p14="http://schemas.microsoft.com/office/powerpoint/2010/main" val="290804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13</a:t>
            </a:fld>
            <a:endParaRPr lang="en-GB"/>
          </a:p>
        </p:txBody>
      </p:sp>
    </p:spTree>
    <p:extLst>
      <p:ext uri="{BB962C8B-B14F-4D97-AF65-F5344CB8AC3E}">
        <p14:creationId xmlns:p14="http://schemas.microsoft.com/office/powerpoint/2010/main" val="3725423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3EF3A-6B79-4DCC-8935-CAB4477D0EE0}" type="slidenum">
              <a:rPr lang="en-GB" smtClean="0"/>
              <a:t>14</a:t>
            </a:fld>
            <a:endParaRPr lang="en-GB"/>
          </a:p>
        </p:txBody>
      </p:sp>
    </p:spTree>
    <p:extLst>
      <p:ext uri="{BB962C8B-B14F-4D97-AF65-F5344CB8AC3E}">
        <p14:creationId xmlns:p14="http://schemas.microsoft.com/office/powerpoint/2010/main" val="1782317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3EF3A-6B79-4DCC-8935-CAB4477D0EE0}" type="slidenum">
              <a:rPr lang="en-GB" smtClean="0"/>
              <a:t>15</a:t>
            </a:fld>
            <a:endParaRPr lang="en-GB"/>
          </a:p>
        </p:txBody>
      </p:sp>
    </p:spTree>
    <p:extLst>
      <p:ext uri="{BB962C8B-B14F-4D97-AF65-F5344CB8AC3E}">
        <p14:creationId xmlns:p14="http://schemas.microsoft.com/office/powerpoint/2010/main" val="353582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3EF3A-6B79-4DCC-8935-CAB4477D0EE0}" type="slidenum">
              <a:rPr lang="en-GB" smtClean="0"/>
              <a:t>2</a:t>
            </a:fld>
            <a:endParaRPr lang="en-GB"/>
          </a:p>
        </p:txBody>
      </p:sp>
    </p:spTree>
    <p:extLst>
      <p:ext uri="{BB962C8B-B14F-4D97-AF65-F5344CB8AC3E}">
        <p14:creationId xmlns:p14="http://schemas.microsoft.com/office/powerpoint/2010/main" val="370872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3</a:t>
            </a:fld>
            <a:endParaRPr lang="en-GB"/>
          </a:p>
        </p:txBody>
      </p:sp>
    </p:spTree>
    <p:extLst>
      <p:ext uri="{BB962C8B-B14F-4D97-AF65-F5344CB8AC3E}">
        <p14:creationId xmlns:p14="http://schemas.microsoft.com/office/powerpoint/2010/main" val="258101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EE53EF3A-6B79-4DCC-8935-CAB4477D0EE0}" type="slidenum">
              <a:rPr lang="en-GB" smtClean="0"/>
              <a:t>4</a:t>
            </a:fld>
            <a:endParaRPr lang="en-GB"/>
          </a:p>
        </p:txBody>
      </p:sp>
    </p:spTree>
    <p:extLst>
      <p:ext uri="{BB962C8B-B14F-4D97-AF65-F5344CB8AC3E}">
        <p14:creationId xmlns:p14="http://schemas.microsoft.com/office/powerpoint/2010/main" val="266428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5</a:t>
            </a:fld>
            <a:endParaRPr lang="en-GB"/>
          </a:p>
        </p:txBody>
      </p:sp>
    </p:spTree>
    <p:extLst>
      <p:ext uri="{BB962C8B-B14F-4D97-AF65-F5344CB8AC3E}">
        <p14:creationId xmlns:p14="http://schemas.microsoft.com/office/powerpoint/2010/main" val="381956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1259EAF3-8D96-4C7B-A87B-D1DBE1FE47A1}" type="slidenum">
              <a:rPr lang="en-GB" smtClean="0"/>
              <a:t>6</a:t>
            </a:fld>
            <a:endParaRPr lang="en-GB"/>
          </a:p>
        </p:txBody>
      </p:sp>
    </p:spTree>
    <p:extLst>
      <p:ext uri="{BB962C8B-B14F-4D97-AF65-F5344CB8AC3E}">
        <p14:creationId xmlns:p14="http://schemas.microsoft.com/office/powerpoint/2010/main" val="58945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7</a:t>
            </a:fld>
            <a:endParaRPr lang="en-GB"/>
          </a:p>
        </p:txBody>
      </p:sp>
    </p:spTree>
    <p:extLst>
      <p:ext uri="{BB962C8B-B14F-4D97-AF65-F5344CB8AC3E}">
        <p14:creationId xmlns:p14="http://schemas.microsoft.com/office/powerpoint/2010/main" val="171318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8</a:t>
            </a:fld>
            <a:endParaRPr lang="en-GB"/>
          </a:p>
        </p:txBody>
      </p:sp>
    </p:spTree>
    <p:extLst>
      <p:ext uri="{BB962C8B-B14F-4D97-AF65-F5344CB8AC3E}">
        <p14:creationId xmlns:p14="http://schemas.microsoft.com/office/powerpoint/2010/main" val="58960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F44FC33-4C52-4BD4-9438-AD281CF400DF}" type="slidenum">
              <a:rPr lang="en-GB" smtClean="0"/>
              <a:t>9</a:t>
            </a:fld>
            <a:endParaRPr lang="en-GB"/>
          </a:p>
        </p:txBody>
      </p:sp>
    </p:spTree>
    <p:extLst>
      <p:ext uri="{BB962C8B-B14F-4D97-AF65-F5344CB8AC3E}">
        <p14:creationId xmlns:p14="http://schemas.microsoft.com/office/powerpoint/2010/main" val="14459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4CA1-47FE-47A4-BDE8-6485B9A64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8080AB-7EC6-4F72-8DF0-E98F6B1F1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FF4214-850E-447A-B310-CB5D973F5CE0}"/>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82E2A947-169A-47AC-AB9F-E52BB63F8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DDA9DF-E1EA-4394-9D6F-E1992FF6F79B}"/>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351699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7F9A-5EB5-463F-B1EE-20C854AB968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5CABB9-7677-4A90-9E8B-23AE63DF31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8847A-BEF7-4831-9CFA-C01C9AF399CD}"/>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5DE2BD0E-6078-4A20-BA65-0693BDC49F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3DDA6-8A56-4BD3-8AC5-A2CFD1EF1BEC}"/>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60819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32CD3-B094-45D9-A1DA-3777756E9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7696EE-6BD5-4132-9283-51428F16C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16C1E8-EF35-4242-A2EB-42EF7DA51684}"/>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0CE85949-9840-41E1-A9B1-7194EB97AA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2B19F-40AD-4B41-9A60-2AC4B9A30389}"/>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206578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749D-3FA3-4FE1-B8B9-ADC853390D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62C4B3-4720-4156-B247-26FAE62078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E0B70-8E8E-431D-9BAC-381852C086E6}"/>
              </a:ext>
            </a:extLst>
          </p:cNvPr>
          <p:cNvSpPr>
            <a:spLocks noGrp="1"/>
          </p:cNvSpPr>
          <p:nvPr>
            <p:ph type="dt" sz="half" idx="10"/>
          </p:nvPr>
        </p:nvSpPr>
        <p:spPr/>
        <p:txBody>
          <a:bodyPr/>
          <a:lstStyle/>
          <a:p>
            <a:fld id="{6C6FAB52-340E-4E2A-820E-3D34DEDE7C51}" type="datetimeFigureOut">
              <a:rPr lang="en-GB" smtClean="0"/>
              <a:t>22/02/2022</a:t>
            </a:fld>
            <a:endParaRPr lang="en-GB"/>
          </a:p>
        </p:txBody>
      </p:sp>
      <p:sp>
        <p:nvSpPr>
          <p:cNvPr id="5" name="Footer Placeholder 4">
            <a:extLst>
              <a:ext uri="{FF2B5EF4-FFF2-40B4-BE49-F238E27FC236}">
                <a16:creationId xmlns:a16="http://schemas.microsoft.com/office/drawing/2014/main" id="{DAB525FD-56B1-4D4C-9967-9ABB867A17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B739DE-9DE6-4A54-ABE9-EB7F26462C5F}"/>
              </a:ext>
            </a:extLst>
          </p:cNvPr>
          <p:cNvSpPr>
            <a:spLocks noGrp="1"/>
          </p:cNvSpPr>
          <p:nvPr>
            <p:ph type="sldNum" sz="quarter" idx="12"/>
          </p:nvPr>
        </p:nvSpPr>
        <p:spPr/>
        <p:txBody>
          <a:bodyPr/>
          <a:lstStyle/>
          <a:p>
            <a:fld id="{DCB127AA-40B3-4AC6-9EB4-4D094996253C}" type="slidenum">
              <a:rPr lang="en-GB" smtClean="0"/>
              <a:t>‹#›</a:t>
            </a:fld>
            <a:endParaRPr lang="en-GB"/>
          </a:p>
        </p:txBody>
      </p:sp>
    </p:spTree>
    <p:extLst>
      <p:ext uri="{BB962C8B-B14F-4D97-AF65-F5344CB8AC3E}">
        <p14:creationId xmlns:p14="http://schemas.microsoft.com/office/powerpoint/2010/main" val="2599052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636177-6727-4413-8596-FC68AB326022}" type="datetimeFigureOut">
              <a:rPr lang="en-GB" smtClean="0"/>
              <a:t>22/02/2022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77C3AE-D9A6-4E9B-8007-5996F02E262B}" type="slidenum">
              <a:rPr lang="en-GB" smtClean="0"/>
              <a:t>‹#›</a:t>
            </a:fld>
            <a:endParaRPr lang="en-GB"/>
          </a:p>
        </p:txBody>
      </p:sp>
    </p:spTree>
    <p:extLst>
      <p:ext uri="{BB962C8B-B14F-4D97-AF65-F5344CB8AC3E}">
        <p14:creationId xmlns:p14="http://schemas.microsoft.com/office/powerpoint/2010/main" val="231960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417C-2493-4DF7-821E-CD75F5D0C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C6B9C4-64EB-475A-8513-804266A21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8AB52-2AB4-49B3-A234-54B29DFF3A8E}"/>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AF277B78-C593-4845-9314-9EE33A6B8A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97CCE-8E3E-4A2A-9A6E-036AE216F03E}"/>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387175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6C5B-9F73-4845-B12A-38AD438AD7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C12DD9-8DE8-4329-8A10-74F92A971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AC5CB-722A-4C4E-B383-45336FEC5C81}"/>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5BB8DE0B-AE42-4C56-AEB3-1C8F7D31B1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10B77E-72E1-4910-9FE4-96E965EE5081}"/>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150112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9C1B-9143-4D14-AF52-C5BDC17166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4B1A6D-31F8-49F5-AE28-95EA26754C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7AC5EF-F985-49DC-8327-9EF73F683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59EAE1-B646-4A74-8EBA-4853EEFF6EA3}"/>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6" name="Footer Placeholder 5">
            <a:extLst>
              <a:ext uri="{FF2B5EF4-FFF2-40B4-BE49-F238E27FC236}">
                <a16:creationId xmlns:a16="http://schemas.microsoft.com/office/drawing/2014/main" id="{D8DAB99A-D244-43E5-8B4D-EAE9469797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E74563-E3FE-4035-B712-4CC2E14C8BDE}"/>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79279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54A5-A807-4C06-B282-A4A8401441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4E37CE-7558-41DD-A1B2-08AEED729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5EF814-CD73-4CCC-959E-B5CC181E5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7A0CB6-C180-41C0-A0DC-82B7652E47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2A991-33F7-48FC-AF05-C929FB3FD7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0D3200-AEE9-4E6B-A3EB-E4C0573EFAC2}"/>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8" name="Footer Placeholder 7">
            <a:extLst>
              <a:ext uri="{FF2B5EF4-FFF2-40B4-BE49-F238E27FC236}">
                <a16:creationId xmlns:a16="http://schemas.microsoft.com/office/drawing/2014/main" id="{3267D0FF-D6FB-453B-8F38-2FD462076E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2882C9-C588-40D7-B099-83F05F3A6B5A}"/>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52624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F975-D3A5-463D-8595-F065573AD6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DE6633-1D4E-45FE-B647-9079719E7359}"/>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4" name="Footer Placeholder 3">
            <a:extLst>
              <a:ext uri="{FF2B5EF4-FFF2-40B4-BE49-F238E27FC236}">
                <a16:creationId xmlns:a16="http://schemas.microsoft.com/office/drawing/2014/main" id="{A88DAE1E-8A7C-47DB-8E59-FDF225DA9F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254B86-B977-4D72-A897-9387150A54A9}"/>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364725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37448-9C2C-47F1-B656-D7C2784C143A}"/>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3" name="Footer Placeholder 2">
            <a:extLst>
              <a:ext uri="{FF2B5EF4-FFF2-40B4-BE49-F238E27FC236}">
                <a16:creationId xmlns:a16="http://schemas.microsoft.com/office/drawing/2014/main" id="{EA5CA20E-2982-46C0-9778-229E617D57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5240EB-075D-4B13-B4DD-D2AECD86F2C9}"/>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172049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1E5E-967E-4B43-84F9-44005B506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41E495-6620-44F9-9991-EACF57149B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931E96-6C00-4644-A224-AECFBD9FF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E189E-40BB-419D-85D9-D9E5E2FE1D3B}"/>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6" name="Footer Placeholder 5">
            <a:extLst>
              <a:ext uri="{FF2B5EF4-FFF2-40B4-BE49-F238E27FC236}">
                <a16:creationId xmlns:a16="http://schemas.microsoft.com/office/drawing/2014/main" id="{6662ECD8-27F9-4535-AA3A-1295CDA800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6A35B2-87F8-4875-A673-8818B7D072E9}"/>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2227481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5159-75D7-4EB4-8A26-19F1DA3AD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1B79C6-0833-4881-87B4-73A96FAF90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E98535-C508-496C-B9A1-96C36A30E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8969B7-CF46-4E1F-B0FA-32AF37AA0AA0}"/>
              </a:ext>
            </a:extLst>
          </p:cNvPr>
          <p:cNvSpPr>
            <a:spLocks noGrp="1"/>
          </p:cNvSpPr>
          <p:nvPr>
            <p:ph type="dt" sz="half" idx="10"/>
          </p:nvPr>
        </p:nvSpPr>
        <p:spPr/>
        <p:txBody>
          <a:bodyPr/>
          <a:lstStyle/>
          <a:p>
            <a:fld id="{0D493CA4-CE9D-4576-90D9-F7EECD709623}" type="datetimeFigureOut">
              <a:rPr lang="en-GB" smtClean="0"/>
              <a:t>22/02/2022</a:t>
            </a:fld>
            <a:endParaRPr lang="en-GB"/>
          </a:p>
        </p:txBody>
      </p:sp>
      <p:sp>
        <p:nvSpPr>
          <p:cNvPr id="6" name="Footer Placeholder 5">
            <a:extLst>
              <a:ext uri="{FF2B5EF4-FFF2-40B4-BE49-F238E27FC236}">
                <a16:creationId xmlns:a16="http://schemas.microsoft.com/office/drawing/2014/main" id="{AA154033-97CE-4F82-A216-AD6BB256B2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A82272-D3C2-4FFF-9BA1-A55B5DC13644}"/>
              </a:ext>
            </a:extLst>
          </p:cNvPr>
          <p:cNvSpPr>
            <a:spLocks noGrp="1"/>
          </p:cNvSpPr>
          <p:nvPr>
            <p:ph type="sldNum" sz="quarter" idx="12"/>
          </p:nvPr>
        </p:nvSpPr>
        <p:spPr/>
        <p:txBody>
          <a:bodyPr/>
          <a:lstStyle/>
          <a:p>
            <a:fld id="{046F37ED-09D7-4CFD-BE42-6ACB14556164}" type="slidenum">
              <a:rPr lang="en-GB" smtClean="0"/>
              <a:t>‹#›</a:t>
            </a:fld>
            <a:endParaRPr lang="en-GB"/>
          </a:p>
        </p:txBody>
      </p:sp>
    </p:spTree>
    <p:extLst>
      <p:ext uri="{BB962C8B-B14F-4D97-AF65-F5344CB8AC3E}">
        <p14:creationId xmlns:p14="http://schemas.microsoft.com/office/powerpoint/2010/main" val="281921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E4D61-F53E-49EA-B7A2-B2A4AD0308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6BD4FE-2383-4A87-937C-A6CE9D574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1379AB-4055-4DEF-81F5-809B811BC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93CA4-CE9D-4576-90D9-F7EECD709623}" type="datetimeFigureOut">
              <a:rPr lang="en-GB" smtClean="0"/>
              <a:t>22/02/2022</a:t>
            </a:fld>
            <a:endParaRPr lang="en-GB"/>
          </a:p>
        </p:txBody>
      </p:sp>
      <p:sp>
        <p:nvSpPr>
          <p:cNvPr id="5" name="Footer Placeholder 4">
            <a:extLst>
              <a:ext uri="{FF2B5EF4-FFF2-40B4-BE49-F238E27FC236}">
                <a16:creationId xmlns:a16="http://schemas.microsoft.com/office/drawing/2014/main" id="{A21B85CE-5FB2-435F-AEAE-82BDB1D33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823074-861E-4708-B676-E982B79E19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F37ED-09D7-4CFD-BE42-6ACB14556164}" type="slidenum">
              <a:rPr lang="en-GB" smtClean="0"/>
              <a:t>‹#›</a:t>
            </a:fld>
            <a:endParaRPr lang="en-GB"/>
          </a:p>
        </p:txBody>
      </p:sp>
    </p:spTree>
    <p:extLst>
      <p:ext uri="{BB962C8B-B14F-4D97-AF65-F5344CB8AC3E}">
        <p14:creationId xmlns:p14="http://schemas.microsoft.com/office/powerpoint/2010/main" val="252138647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5706C-C53A-4CF7-AD81-F1AC5C483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DD0A20-81FC-479D-B7C3-F16224BEA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B90D29-0A4B-440C-BB5F-4D6DF068E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FAB52-340E-4E2A-820E-3D34DEDE7C51}" type="datetimeFigureOut">
              <a:rPr lang="en-GB" smtClean="0"/>
              <a:t>22/02/2022</a:t>
            </a:fld>
            <a:endParaRPr lang="en-GB"/>
          </a:p>
        </p:txBody>
      </p:sp>
      <p:sp>
        <p:nvSpPr>
          <p:cNvPr id="5" name="Footer Placeholder 4">
            <a:extLst>
              <a:ext uri="{FF2B5EF4-FFF2-40B4-BE49-F238E27FC236}">
                <a16:creationId xmlns:a16="http://schemas.microsoft.com/office/drawing/2014/main" id="{657636F9-7976-4533-8F28-B134F46CA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D04AE4-741A-49DF-A92B-6065FDB3F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127AA-40B3-4AC6-9EB4-4D094996253C}" type="slidenum">
              <a:rPr lang="en-GB" smtClean="0"/>
              <a:t>‹#›</a:t>
            </a:fld>
            <a:endParaRPr lang="en-GB"/>
          </a:p>
        </p:txBody>
      </p:sp>
    </p:spTree>
    <p:extLst>
      <p:ext uri="{BB962C8B-B14F-4D97-AF65-F5344CB8AC3E}">
        <p14:creationId xmlns:p14="http://schemas.microsoft.com/office/powerpoint/2010/main" val="357690954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36177-6727-4413-8596-FC68AB326022}" type="datetimeFigureOut">
              <a:rPr lang="en-GB" smtClean="0"/>
              <a:t>22/02/2022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7C3AE-D9A6-4E9B-8007-5996F02E262B}" type="slidenum">
              <a:rPr lang="en-GB" smtClean="0"/>
              <a:t>‹#›</a:t>
            </a:fld>
            <a:endParaRPr lang="en-GB"/>
          </a:p>
        </p:txBody>
      </p:sp>
    </p:spTree>
    <p:extLst>
      <p:ext uri="{BB962C8B-B14F-4D97-AF65-F5344CB8AC3E}">
        <p14:creationId xmlns:p14="http://schemas.microsoft.com/office/powerpoint/2010/main" val="2937974227"/>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sjones@worcestershire.gov.uk" TargetMode="External"/><Relationship Id="rId4" Type="http://schemas.openxmlformats.org/officeDocument/2006/relationships/hyperlink" Target="mailto:s.Pittaway@worc.ac.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worcestershire.gov.uk/info/20785/digital_events_and_activities_from_the_library/2319/worcestershire_libraries_connect_bubbles"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hyperlink" Target="https://www.worcestershire.gov.uk/here2hel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goodthingsfoundation.org/data-poverty-la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3E2DB-9F0F-4578-ADDE-A2BA8091223D}"/>
              </a:ext>
            </a:extLst>
          </p:cNvPr>
          <p:cNvSpPr>
            <a:spLocks noGrp="1"/>
          </p:cNvSpPr>
          <p:nvPr>
            <p:ph type="ctrTitle"/>
          </p:nvPr>
        </p:nvSpPr>
        <p:spPr>
          <a:xfrm>
            <a:off x="7646372" y="539886"/>
            <a:ext cx="4087306" cy="2889114"/>
          </a:xfrm>
        </p:spPr>
        <p:txBody>
          <a:bodyPr vert="horz" lIns="91440" tIns="45720" rIns="91440" bIns="45720" rtlCol="0" anchor="b">
            <a:normAutofit/>
          </a:bodyPr>
          <a:lstStyle/>
          <a:p>
            <a:pPr algn="l"/>
            <a:r>
              <a:rPr lang="en-US" sz="3800" dirty="0">
                <a:latin typeface="Berlin Sans FB" panose="020E0602020502020306" pitchFamily="34" charset="0"/>
              </a:rPr>
              <a:t>Who is it open for? The impact of digital poverty on the move to open</a:t>
            </a:r>
          </a:p>
        </p:txBody>
      </p:sp>
      <p:sp>
        <p:nvSpPr>
          <p:cNvPr id="3" name="Subtitle 2">
            <a:extLst>
              <a:ext uri="{FF2B5EF4-FFF2-40B4-BE49-F238E27FC236}">
                <a16:creationId xmlns:a16="http://schemas.microsoft.com/office/drawing/2014/main" id="{BAAA4721-F987-4A2E-BA40-7364CACF9579}"/>
              </a:ext>
            </a:extLst>
          </p:cNvPr>
          <p:cNvSpPr>
            <a:spLocks noGrp="1"/>
          </p:cNvSpPr>
          <p:nvPr>
            <p:ph type="subTitle" idx="1"/>
          </p:nvPr>
        </p:nvSpPr>
        <p:spPr>
          <a:xfrm>
            <a:off x="7646372" y="3650513"/>
            <a:ext cx="4087305" cy="1147863"/>
          </a:xfrm>
        </p:spPr>
        <p:txBody>
          <a:bodyPr vert="horz" lIns="91440" tIns="45720" rIns="91440" bIns="45720" rtlCol="0" anchor="t">
            <a:noAutofit/>
          </a:bodyPr>
          <a:lstStyle/>
          <a:p>
            <a:pPr algn="l"/>
            <a:r>
              <a:rPr lang="en-US" dirty="0"/>
              <a:t>RLUK: Mapping the new open for research libraries</a:t>
            </a:r>
          </a:p>
          <a:p>
            <a:pPr algn="l"/>
            <a:r>
              <a:rPr lang="en-US" dirty="0"/>
              <a:t>14</a:t>
            </a:r>
            <a:r>
              <a:rPr lang="en-US" baseline="30000" dirty="0"/>
              <a:t>th</a:t>
            </a:r>
            <a:r>
              <a:rPr lang="en-US" dirty="0"/>
              <a:t> March 2022</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E057227-0ED2-481E-8AF8-DC1B93220FC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4190" r="13294"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ubtitle 2">
            <a:extLst>
              <a:ext uri="{FF2B5EF4-FFF2-40B4-BE49-F238E27FC236}">
                <a16:creationId xmlns:a16="http://schemas.microsoft.com/office/drawing/2014/main" id="{10E126CF-E6D2-4C2C-9600-541A77F4FCCD}"/>
              </a:ext>
            </a:extLst>
          </p:cNvPr>
          <p:cNvSpPr txBox="1">
            <a:spLocks/>
          </p:cNvSpPr>
          <p:nvPr/>
        </p:nvSpPr>
        <p:spPr>
          <a:xfrm>
            <a:off x="-1" y="5898756"/>
            <a:ext cx="12192000" cy="949324"/>
          </a:xfrm>
          <a:prstGeom prst="rect">
            <a:avLst/>
          </a:prstGeom>
          <a:solidFill>
            <a:schemeClr val="bg1">
              <a:lumMod val="75000"/>
              <a:lumOff val="25000"/>
              <a:alpha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Sarah Pittaway, Head of Library Academic Engagement, </a:t>
            </a:r>
            <a:r>
              <a:rPr lang="en-GB" dirty="0">
                <a:hlinkClick r:id="rId4">
                  <a:extLst>
                    <a:ext uri="{A12FA001-AC4F-418D-AE19-62706E023703}">
                      <ahyp:hlinkClr xmlns:ahyp="http://schemas.microsoft.com/office/drawing/2018/hyperlinkcolor" val="tx"/>
                    </a:ext>
                  </a:extLst>
                </a:hlinkClick>
              </a:rPr>
              <a:t>s.pittaway@worc.ac.uk</a:t>
            </a:r>
            <a:r>
              <a:rPr lang="en-GB" dirty="0"/>
              <a:t> </a:t>
            </a:r>
          </a:p>
          <a:p>
            <a:r>
              <a:rPr lang="en-GB" dirty="0"/>
              <a:t>With thanks to Dr Stephanie Jones, Hive Library Manager, </a:t>
            </a:r>
            <a:r>
              <a:rPr lang="en-GB" dirty="0">
                <a:hlinkClick r:id="rId5">
                  <a:extLst>
                    <a:ext uri="{A12FA001-AC4F-418D-AE19-62706E023703}">
                      <ahyp:hlinkClr xmlns:ahyp="http://schemas.microsoft.com/office/drawing/2018/hyperlinkcolor" val="tx"/>
                    </a:ext>
                  </a:extLst>
                </a:hlinkClick>
              </a:rPr>
              <a:t>sjones1@worcestershire.gov.uk</a:t>
            </a:r>
            <a:r>
              <a:rPr lang="en-GB" dirty="0"/>
              <a:t> </a:t>
            </a:r>
          </a:p>
        </p:txBody>
      </p:sp>
      <p:sp>
        <p:nvSpPr>
          <p:cNvPr id="5" name="TextBox 4">
            <a:extLst>
              <a:ext uri="{FF2B5EF4-FFF2-40B4-BE49-F238E27FC236}">
                <a16:creationId xmlns:a16="http://schemas.microsoft.com/office/drawing/2014/main" id="{F7575B74-4FBA-4A2F-BFC2-178B4B8EF69C}"/>
              </a:ext>
              <a:ext uri="{C183D7F6-B498-43B3-948B-1728B52AA6E4}">
                <adec:decorative xmlns:adec="http://schemas.microsoft.com/office/drawing/2017/decorative" val="1"/>
              </a:ext>
            </a:extLst>
          </p:cNvPr>
          <p:cNvSpPr txBox="1"/>
          <p:nvPr/>
        </p:nvSpPr>
        <p:spPr>
          <a:xfrm>
            <a:off x="10245706" y="235710"/>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22545040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FF239-CF54-423A-9AF9-3EE9BF9910E2}"/>
              </a:ext>
            </a:extLst>
          </p:cNvPr>
          <p:cNvSpPr>
            <a:spLocks noGrp="1"/>
          </p:cNvSpPr>
          <p:nvPr>
            <p:ph type="title"/>
          </p:nvPr>
        </p:nvSpPr>
        <p:spPr>
          <a:xfrm>
            <a:off x="640080" y="325369"/>
            <a:ext cx="4368602" cy="1956841"/>
          </a:xfrm>
        </p:spPr>
        <p:txBody>
          <a:bodyPr anchor="b">
            <a:normAutofit/>
          </a:bodyPr>
          <a:lstStyle/>
          <a:p>
            <a:r>
              <a:rPr lang="en-GB" sz="4600" dirty="0">
                <a:latin typeface="Berlin Sans FB" panose="020E0602020502020306" pitchFamily="34" charset="0"/>
              </a:rPr>
              <a:t>Building a public digital offer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7FFFB1-8642-4B68-AC68-41295ED3D205}"/>
              </a:ext>
            </a:extLst>
          </p:cNvPr>
          <p:cNvSpPr>
            <a:spLocks noGrp="1"/>
          </p:cNvSpPr>
          <p:nvPr>
            <p:ph idx="1"/>
          </p:nvPr>
        </p:nvSpPr>
        <p:spPr>
          <a:xfrm>
            <a:off x="640080" y="2872899"/>
            <a:ext cx="4243589" cy="3320668"/>
          </a:xfrm>
        </p:spPr>
        <p:txBody>
          <a:bodyPr>
            <a:normAutofit/>
          </a:bodyPr>
          <a:lstStyle/>
          <a:p>
            <a:pPr marL="0" indent="0">
              <a:buNone/>
            </a:pPr>
            <a:r>
              <a:rPr lang="en-GB">
                <a:latin typeface="Abadi" panose="020B0604020104020204" pitchFamily="34" charset="0"/>
                <a:hlinkClick r:id="rId3"/>
              </a:rPr>
              <a:t>Worcestershire Library Connect Bubbles</a:t>
            </a:r>
            <a:r>
              <a:rPr lang="en-GB">
                <a:latin typeface="Abadi" panose="020B0604020104020204" pitchFamily="34" charset="0"/>
              </a:rPr>
              <a:t>, webinars and online events helped with confidence and connections, but who weren’t we reaching?</a:t>
            </a:r>
          </a:p>
        </p:txBody>
      </p:sp>
      <p:pic>
        <p:nvPicPr>
          <p:cNvPr id="5" name="Picture 4">
            <a:extLst>
              <a:ext uri="{FF2B5EF4-FFF2-40B4-BE49-F238E27FC236}">
                <a16:creationId xmlns:a16="http://schemas.microsoft.com/office/drawing/2014/main" id="{5C9F2CD4-2034-460F-94DA-DE053F0FD2D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5851" r="-1" b="176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E2C913A3-538F-4FBE-8ED1-4A14327C4AFE}"/>
              </a:ext>
              <a:ext uri="{C183D7F6-B498-43B3-948B-1728B52AA6E4}">
                <adec:decorative xmlns:adec="http://schemas.microsoft.com/office/drawing/2017/decorative" val="1"/>
              </a:ext>
            </a:extLst>
          </p:cNvPr>
          <p:cNvSpPr txBox="1"/>
          <p:nvPr/>
        </p:nvSpPr>
        <p:spPr>
          <a:xfrm>
            <a:off x="10405726" y="6339330"/>
            <a:ext cx="1487971" cy="369332"/>
          </a:xfrm>
          <a:prstGeom prst="rect">
            <a:avLst/>
          </a:prstGeom>
          <a:solidFill>
            <a:schemeClr val="accent1">
              <a:lumMod val="20000"/>
              <a:lumOff val="80000"/>
            </a:schemeClr>
          </a:solidFill>
        </p:spPr>
        <p:txBody>
          <a:bodyPr wrap="none" rtlCol="0">
            <a:spAutoFit/>
          </a:bodyPr>
          <a:lstStyle/>
          <a:p>
            <a:r>
              <a:rPr lang="en-GB" dirty="0"/>
              <a:t>@Dr_Sarah_P</a:t>
            </a:r>
          </a:p>
        </p:txBody>
      </p:sp>
    </p:spTree>
    <p:extLst>
      <p:ext uri="{BB962C8B-B14F-4D97-AF65-F5344CB8AC3E}">
        <p14:creationId xmlns:p14="http://schemas.microsoft.com/office/powerpoint/2010/main" val="223989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ere2Help Worcestershire logo">
            <a:extLst>
              <a:ext uri="{FF2B5EF4-FFF2-40B4-BE49-F238E27FC236}">
                <a16:creationId xmlns:a16="http://schemas.microsoft.com/office/drawing/2014/main" id="{7F31BA75-5FC6-4BDB-B092-3E3F362FCAC8}"/>
              </a:ext>
            </a:extLst>
          </p:cNvPr>
          <p:cNvPicPr>
            <a:picLocks noChangeAspect="1"/>
          </p:cNvPicPr>
          <p:nvPr/>
        </p:nvPicPr>
        <p:blipFill rotWithShape="1">
          <a:blip r:embed="rId3"/>
          <a:srcRect t="6007" r="1" b="1"/>
          <a:stretch/>
        </p:blipFill>
        <p:spPr>
          <a:xfrm>
            <a:off x="5186554" y="163646"/>
            <a:ext cx="6806703" cy="2623097"/>
          </a:xfrm>
          <a:prstGeom prst="rect">
            <a:avLst/>
          </a:prstGeom>
        </p:spPr>
      </p:pic>
      <p:sp>
        <p:nvSpPr>
          <p:cNvPr id="6" name="Content Placeholder 5">
            <a:extLst>
              <a:ext uri="{FF2B5EF4-FFF2-40B4-BE49-F238E27FC236}">
                <a16:creationId xmlns:a16="http://schemas.microsoft.com/office/drawing/2014/main" id="{27B687B6-AC7A-41DC-B747-DE142394422B}"/>
              </a:ext>
            </a:extLst>
          </p:cNvPr>
          <p:cNvSpPr>
            <a:spLocks noGrp="1"/>
          </p:cNvSpPr>
          <p:nvPr>
            <p:ph idx="1"/>
          </p:nvPr>
        </p:nvSpPr>
        <p:spPr>
          <a:xfrm>
            <a:off x="838200" y="1662646"/>
            <a:ext cx="3986155" cy="2588458"/>
          </a:xfrm>
        </p:spPr>
        <p:txBody>
          <a:bodyPr>
            <a:noAutofit/>
          </a:bodyPr>
          <a:lstStyle/>
          <a:p>
            <a:pPr marL="0" indent="0">
              <a:buNone/>
            </a:pPr>
            <a:r>
              <a:rPr lang="en-GB" sz="3600">
                <a:latin typeface="Abadi" panose="020B0604020104020204" pitchFamily="34" charset="0"/>
              </a:rPr>
              <a:t>Staffing </a:t>
            </a:r>
            <a:r>
              <a:rPr lang="en-GB" sz="3600">
                <a:latin typeface="Abadi" panose="020B0604020104020204" pitchFamily="34" charset="0"/>
                <a:hlinkClick r:id="rId4"/>
              </a:rPr>
              <a:t>Here2Help </a:t>
            </a:r>
            <a:r>
              <a:rPr lang="en-GB" sz="3600">
                <a:latin typeface="Abadi" panose="020B0604020104020204" pitchFamily="34" charset="0"/>
              </a:rPr>
              <a:t>brought us into contact with people with no technology and/or no skills to use it</a:t>
            </a:r>
          </a:p>
        </p:txBody>
      </p:sp>
      <p:pic>
        <p:nvPicPr>
          <p:cNvPr id="9" name="Picture 8">
            <a:extLst>
              <a:ext uri="{FF2B5EF4-FFF2-40B4-BE49-F238E27FC236}">
                <a16:creationId xmlns:a16="http://schemas.microsoft.com/office/drawing/2014/main" id="{22B59CB9-3F76-43D5-9C0A-65FA82C1633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1" b="26211"/>
          <a:stretch/>
        </p:blipFill>
        <p:spPr>
          <a:xfrm>
            <a:off x="5186554" y="2956875"/>
            <a:ext cx="6806703" cy="3352653"/>
          </a:xfrm>
          <a:prstGeom prst="rect">
            <a:avLst/>
          </a:prstGeom>
        </p:spPr>
      </p:pic>
      <p:sp>
        <p:nvSpPr>
          <p:cNvPr id="8" name="Title 7">
            <a:extLst>
              <a:ext uri="{FF2B5EF4-FFF2-40B4-BE49-F238E27FC236}">
                <a16:creationId xmlns:a16="http://schemas.microsoft.com/office/drawing/2014/main" id="{F69003E7-EFBA-4A53-AB2A-68D54E718051}"/>
              </a:ext>
            </a:extLst>
          </p:cNvPr>
          <p:cNvSpPr>
            <a:spLocks noGrp="1"/>
          </p:cNvSpPr>
          <p:nvPr>
            <p:ph type="title"/>
          </p:nvPr>
        </p:nvSpPr>
        <p:spPr/>
        <p:txBody>
          <a:bodyPr/>
          <a:lstStyle/>
          <a:p>
            <a:r>
              <a:rPr lang="en-GB">
                <a:solidFill>
                  <a:schemeClr val="bg1">
                    <a:lumMod val="95000"/>
                  </a:schemeClr>
                </a:solidFill>
              </a:rPr>
              <a:t>Here2Help</a:t>
            </a:r>
          </a:p>
        </p:txBody>
      </p:sp>
      <p:sp>
        <p:nvSpPr>
          <p:cNvPr id="7" name="TextBox 6">
            <a:extLst>
              <a:ext uri="{FF2B5EF4-FFF2-40B4-BE49-F238E27FC236}">
                <a16:creationId xmlns:a16="http://schemas.microsoft.com/office/drawing/2014/main" id="{1A1F961A-47B4-4BCA-9F3B-8B0BD95322FA}"/>
              </a:ext>
              <a:ext uri="{C183D7F6-B498-43B3-948B-1728B52AA6E4}">
                <adec:decorative xmlns:adec="http://schemas.microsoft.com/office/drawing/2017/decorative" val="1"/>
              </a:ext>
            </a:extLst>
          </p:cNvPr>
          <p:cNvSpPr txBox="1"/>
          <p:nvPr/>
        </p:nvSpPr>
        <p:spPr>
          <a:xfrm>
            <a:off x="10505286" y="6458004"/>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269224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ED743C-A601-490B-AA9A-100232EFDDC7}"/>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8A9F7-F3F1-4594-8E50-4CEB98B842E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Berlin Sans FB" panose="020E0602020502020306" pitchFamily="34" charset="0"/>
              </a:rPr>
              <a:t>Moving our students online was easier</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732F244-32AF-4B7F-B636-B05347737A1B}"/>
              </a:ext>
              <a:ext uri="{C183D7F6-B498-43B3-948B-1728B52AA6E4}">
                <adec:decorative xmlns:adec="http://schemas.microsoft.com/office/drawing/2017/decorative" val="1"/>
              </a:ext>
            </a:extLst>
          </p:cNvPr>
          <p:cNvSpPr txBox="1"/>
          <p:nvPr/>
        </p:nvSpPr>
        <p:spPr>
          <a:xfrm>
            <a:off x="10554316" y="6340390"/>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3717965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F239-CF54-423A-9AF9-3EE9BF9910E2}"/>
              </a:ext>
            </a:extLst>
          </p:cNvPr>
          <p:cNvSpPr>
            <a:spLocks noGrp="1"/>
          </p:cNvSpPr>
          <p:nvPr>
            <p:ph type="title"/>
          </p:nvPr>
        </p:nvSpPr>
        <p:spPr>
          <a:xfrm>
            <a:off x="4965430" y="629266"/>
            <a:ext cx="6586491" cy="2347850"/>
          </a:xfrm>
        </p:spPr>
        <p:txBody>
          <a:bodyPr>
            <a:normAutofit/>
          </a:bodyPr>
          <a:lstStyle/>
          <a:p>
            <a:pPr algn="ctr"/>
            <a:r>
              <a:rPr lang="en-GB" sz="3800">
                <a:latin typeface="Berlin Sans FB" panose="020E0602020502020306" pitchFamily="34" charset="0"/>
              </a:rPr>
              <a:t>Different partners, different guidance: the challenges of academic exemption</a:t>
            </a:r>
          </a:p>
        </p:txBody>
      </p:sp>
      <p:sp>
        <p:nvSpPr>
          <p:cNvPr id="3" name="Content Placeholder 2">
            <a:extLst>
              <a:ext uri="{FF2B5EF4-FFF2-40B4-BE49-F238E27FC236}">
                <a16:creationId xmlns:a16="http://schemas.microsoft.com/office/drawing/2014/main" id="{3F7FFFB1-8642-4B68-AC68-41295ED3D205}"/>
              </a:ext>
            </a:extLst>
          </p:cNvPr>
          <p:cNvSpPr>
            <a:spLocks noGrp="1"/>
          </p:cNvSpPr>
          <p:nvPr>
            <p:ph idx="1"/>
          </p:nvPr>
        </p:nvSpPr>
        <p:spPr>
          <a:xfrm>
            <a:off x="4965430" y="3204595"/>
            <a:ext cx="6586489" cy="2695074"/>
          </a:xfrm>
        </p:spPr>
        <p:txBody>
          <a:bodyPr>
            <a:normAutofit/>
          </a:bodyPr>
          <a:lstStyle/>
          <a:p>
            <a:pPr marL="0" indent="0" algn="ctr">
              <a:buNone/>
            </a:pPr>
            <a:r>
              <a:rPr lang="en-GB" sz="3600" dirty="0">
                <a:latin typeface="Abadi" panose="020B0604020104020204" pitchFamily="34" charset="0"/>
              </a:rPr>
              <a:t>In autumn 2020, further lockdowns made us draw more distinction between our customer groups</a:t>
            </a:r>
          </a:p>
        </p:txBody>
      </p:sp>
      <p:pic>
        <p:nvPicPr>
          <p:cNvPr id="5" name="Picture 4">
            <a:extLst>
              <a:ext uri="{FF2B5EF4-FFF2-40B4-BE49-F238E27FC236}">
                <a16:creationId xmlns:a16="http://schemas.microsoft.com/office/drawing/2014/main" id="{CBD74256-DBBF-4375-B8D8-AE80D1B5E6A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9566" r="25315" b="-1"/>
          <a:stretch/>
        </p:blipFill>
        <p:spPr>
          <a:xfrm>
            <a:off x="20" y="10"/>
            <a:ext cx="4635571" cy="6857990"/>
          </a:xfrm>
          <a:prstGeom prst="rect">
            <a:avLst/>
          </a:prstGeom>
          <a:effectLst/>
        </p:spPr>
      </p:pic>
      <p:sp>
        <p:nvSpPr>
          <p:cNvPr id="6" name="TextBox 5">
            <a:extLst>
              <a:ext uri="{FF2B5EF4-FFF2-40B4-BE49-F238E27FC236}">
                <a16:creationId xmlns:a16="http://schemas.microsoft.com/office/drawing/2014/main" id="{6603FD28-7464-4549-9D62-10BB5151C487}"/>
              </a:ext>
              <a:ext uri="{C183D7F6-B498-43B3-948B-1728B52AA6E4}">
                <adec:decorative xmlns:adec="http://schemas.microsoft.com/office/drawing/2017/decorative" val="1"/>
              </a:ext>
            </a:extLst>
          </p:cNvPr>
          <p:cNvSpPr txBox="1"/>
          <p:nvPr/>
        </p:nvSpPr>
        <p:spPr>
          <a:xfrm>
            <a:off x="10451446" y="6228734"/>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108282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32C5-B0D8-434B-946C-D4850807735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200" dirty="0">
                <a:latin typeface="Berlin Sans FB" panose="020E0602020502020306" pitchFamily="34" charset="0"/>
              </a:rPr>
              <a:t>The things we did for our students had implications for openness to others</a:t>
            </a:r>
          </a:p>
        </p:txBody>
      </p:sp>
      <p:sp>
        <p:nvSpPr>
          <p:cNvPr id="17"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7F51B230-92F4-4E00-BA0C-2EC41CC8B0B2}"/>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683" r="20682"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2" name="TextBox 11">
            <a:extLst>
              <a:ext uri="{FF2B5EF4-FFF2-40B4-BE49-F238E27FC236}">
                <a16:creationId xmlns:a16="http://schemas.microsoft.com/office/drawing/2014/main" id="{7D9109CF-2BD6-494F-B515-AAA068A0F33C}"/>
              </a:ext>
              <a:ext uri="{C183D7F6-B498-43B3-948B-1728B52AA6E4}">
                <adec:decorative xmlns:adec="http://schemas.microsoft.com/office/drawing/2017/decorative" val="1"/>
              </a:ext>
            </a:extLst>
          </p:cNvPr>
          <p:cNvSpPr txBox="1"/>
          <p:nvPr/>
        </p:nvSpPr>
        <p:spPr>
          <a:xfrm>
            <a:off x="10554316" y="6340390"/>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375431383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D446-2828-4333-B085-7CE0822C23FD}"/>
              </a:ext>
            </a:extLst>
          </p:cNvPr>
          <p:cNvSpPr>
            <a:spLocks noGrp="1"/>
          </p:cNvSpPr>
          <p:nvPr>
            <p:ph type="title"/>
          </p:nvPr>
        </p:nvSpPr>
        <p:spPr>
          <a:xfrm>
            <a:off x="6634134" y="1396289"/>
            <a:ext cx="5006336" cy="1325563"/>
          </a:xfrm>
        </p:spPr>
        <p:txBody>
          <a:bodyPr>
            <a:normAutofit/>
          </a:bodyPr>
          <a:lstStyle/>
          <a:p>
            <a:r>
              <a:rPr lang="en-GB" dirty="0">
                <a:latin typeface="Berlin Sans FB" panose="020E0602020502020306" pitchFamily="34" charset="0"/>
              </a:rPr>
              <a:t>Questions for reflection</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D0B3EE-F577-4763-97CB-5AD985418FC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728" r="2263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20EB4064-85A0-46E4-A258-C554FFE6292D}"/>
              </a:ext>
            </a:extLst>
          </p:cNvPr>
          <p:cNvSpPr>
            <a:spLocks noGrp="1"/>
          </p:cNvSpPr>
          <p:nvPr>
            <p:ph idx="1"/>
          </p:nvPr>
        </p:nvSpPr>
        <p:spPr>
          <a:xfrm>
            <a:off x="6638578" y="2871982"/>
            <a:ext cx="5004073" cy="3181684"/>
          </a:xfrm>
        </p:spPr>
        <p:txBody>
          <a:bodyPr anchor="t">
            <a:normAutofit/>
          </a:bodyPr>
          <a:lstStyle/>
          <a:p>
            <a:r>
              <a:rPr lang="en-GB" sz="3200" dirty="0">
                <a:latin typeface="Abadi" panose="020B0604020104020204" pitchFamily="34" charset="0"/>
              </a:rPr>
              <a:t>Where do RLUK libraries fit into this picture?</a:t>
            </a:r>
          </a:p>
          <a:p>
            <a:r>
              <a:rPr lang="en-GB" sz="3200" dirty="0">
                <a:latin typeface="Abadi" panose="020B0604020104020204" pitchFamily="34" charset="0"/>
              </a:rPr>
              <a:t>And when we refer to open, who exactly is it open for?</a:t>
            </a:r>
          </a:p>
        </p:txBody>
      </p:sp>
      <p:sp>
        <p:nvSpPr>
          <p:cNvPr id="4" name="TextBox 3">
            <a:extLst>
              <a:ext uri="{FF2B5EF4-FFF2-40B4-BE49-F238E27FC236}">
                <a16:creationId xmlns:a16="http://schemas.microsoft.com/office/drawing/2014/main" id="{80D7110B-2E44-4596-99E3-01FD118D4CB5}"/>
              </a:ext>
              <a:ext uri="{C183D7F6-B498-43B3-948B-1728B52AA6E4}">
                <adec:decorative xmlns:adec="http://schemas.microsoft.com/office/drawing/2017/decorative" val="1"/>
              </a:ext>
            </a:extLst>
          </p:cNvPr>
          <p:cNvSpPr txBox="1"/>
          <p:nvPr/>
        </p:nvSpPr>
        <p:spPr>
          <a:xfrm>
            <a:off x="10364975" y="6203796"/>
            <a:ext cx="1487971" cy="369332"/>
          </a:xfrm>
          <a:prstGeom prst="rect">
            <a:avLst/>
          </a:prstGeom>
          <a:noFill/>
        </p:spPr>
        <p:txBody>
          <a:bodyPr wrap="none" rtlCol="0">
            <a:spAutoFit/>
          </a:bodyPr>
          <a:lstStyle/>
          <a:p>
            <a:pPr>
              <a:spcAft>
                <a:spcPts val="600"/>
              </a:spcAft>
            </a:pPr>
            <a:r>
              <a:rPr lang="en-GB" dirty="0"/>
              <a:t>@Dr_Sarah_P</a:t>
            </a:r>
          </a:p>
        </p:txBody>
      </p:sp>
    </p:spTree>
    <p:extLst>
      <p:ext uri="{BB962C8B-B14F-4D97-AF65-F5344CB8AC3E}">
        <p14:creationId xmlns:p14="http://schemas.microsoft.com/office/powerpoint/2010/main" val="39501461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C69AD-AE54-4C45-AF38-4A8E358044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4C2A9A-50CB-434B-9542-AD72B4D668AD}"/>
              </a:ext>
            </a:extLst>
          </p:cNvPr>
          <p:cNvSpPr>
            <a:spLocks noGrp="1"/>
          </p:cNvSpPr>
          <p:nvPr>
            <p:ph type="title"/>
          </p:nvPr>
        </p:nvSpPr>
        <p:spPr/>
        <p:txBody>
          <a:bodyPr/>
          <a:lstStyle/>
          <a:p>
            <a:r>
              <a:rPr lang="en-GB" dirty="0">
                <a:latin typeface="Berlin Sans FB" panose="020E0602020502020306" pitchFamily="34" charset="0"/>
              </a:rPr>
              <a:t>A provocation</a:t>
            </a:r>
          </a:p>
        </p:txBody>
      </p:sp>
      <p:sp>
        <p:nvSpPr>
          <p:cNvPr id="3" name="Content Placeholder 2">
            <a:extLst>
              <a:ext uri="{FF2B5EF4-FFF2-40B4-BE49-F238E27FC236}">
                <a16:creationId xmlns:a16="http://schemas.microsoft.com/office/drawing/2014/main" id="{9930DD2A-98AC-4268-B52A-6DA25D8C17CB}"/>
              </a:ext>
            </a:extLst>
          </p:cNvPr>
          <p:cNvSpPr>
            <a:spLocks noGrp="1"/>
          </p:cNvSpPr>
          <p:nvPr>
            <p:ph idx="1"/>
          </p:nvPr>
        </p:nvSpPr>
        <p:spPr>
          <a:xfrm>
            <a:off x="838200" y="1825625"/>
            <a:ext cx="5779576" cy="4351338"/>
          </a:xfrm>
        </p:spPr>
        <p:txBody>
          <a:bodyPr/>
          <a:lstStyle/>
          <a:p>
            <a:pPr marL="0" indent="0">
              <a:buNone/>
            </a:pPr>
            <a:r>
              <a:rPr lang="en-GB" sz="2800" dirty="0">
                <a:effectLst/>
                <a:latin typeface="Abadi" panose="020B0604020104020204" pitchFamily="34" charset="0"/>
                <a:ea typeface="Calibri" panose="020F0502020204030204" pitchFamily="34" charset="0"/>
                <a:cs typeface="Times New Roman" panose="02020603050405020304" pitchFamily="18" charset="0"/>
              </a:rPr>
              <a:t>In academic libraries, by “open” </a:t>
            </a:r>
            <a:r>
              <a:rPr lang="en-GB" dirty="0">
                <a:latin typeface="Abadi" panose="020B0604020104020204" pitchFamily="34" charset="0"/>
                <a:ea typeface="Calibri" panose="020F0502020204030204" pitchFamily="34" charset="0"/>
                <a:cs typeface="Times New Roman" panose="02020603050405020304" pitchFamily="18" charset="0"/>
              </a:rPr>
              <a:t>we are largely, implicitly, referring to s</a:t>
            </a:r>
            <a:r>
              <a:rPr lang="en-GB" sz="2800" dirty="0">
                <a:effectLst/>
                <a:latin typeface="Abadi" panose="020B0604020104020204" pitchFamily="34" charset="0"/>
                <a:ea typeface="Calibri" panose="020F0502020204030204" pitchFamily="34" charset="0"/>
                <a:cs typeface="Times New Roman" panose="02020603050405020304" pitchFamily="18" charset="0"/>
              </a:rPr>
              <a:t>cholarly information that is freely available to other scholars</a:t>
            </a:r>
          </a:p>
          <a:p>
            <a:pPr marL="0" indent="0">
              <a:buNone/>
            </a:pPr>
            <a:endParaRPr lang="en-GB" dirty="0">
              <a:latin typeface="Abadi" panose="020B0604020104020204" pitchFamily="34" charset="0"/>
              <a:ea typeface="Calibri" panose="020F0502020204030204" pitchFamily="34" charset="0"/>
              <a:cs typeface="Times New Roman" panose="02020603050405020304" pitchFamily="18" charset="0"/>
            </a:endParaRPr>
          </a:p>
          <a:p>
            <a:pPr marL="0" indent="0">
              <a:buNone/>
            </a:pPr>
            <a:r>
              <a:rPr lang="en-GB" dirty="0">
                <a:latin typeface="Abadi" panose="020B0604020104020204" pitchFamily="34" charset="0"/>
                <a:ea typeface="Calibri" panose="020F0502020204030204" pitchFamily="34" charset="0"/>
                <a:cs typeface="Times New Roman" panose="02020603050405020304" pitchFamily="18" charset="0"/>
              </a:rPr>
              <a:t>Or at least a certain type of person: someone who is educated and is digitally included</a:t>
            </a:r>
            <a:endParaRPr lang="en-GB" sz="2800" dirty="0">
              <a:effectLst/>
              <a:latin typeface="Abadi" panose="020B0604020104020204" pitchFamily="34"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6213DE08-07AC-4A93-AE89-F7424663EAFB}"/>
              </a:ext>
              <a:ext uri="{C183D7F6-B498-43B3-948B-1728B52AA6E4}">
                <adec:decorative xmlns:adec="http://schemas.microsoft.com/office/drawing/2017/decorative" val="1"/>
              </a:ext>
            </a:extLst>
          </p:cNvPr>
          <p:cNvSpPr txBox="1"/>
          <p:nvPr/>
        </p:nvSpPr>
        <p:spPr>
          <a:xfrm>
            <a:off x="10443914" y="6176963"/>
            <a:ext cx="1487971" cy="369332"/>
          </a:xfrm>
          <a:prstGeom prst="rect">
            <a:avLst/>
          </a:prstGeom>
          <a:noFill/>
        </p:spPr>
        <p:txBody>
          <a:bodyPr wrap="none" rtlCol="0">
            <a:spAutoFit/>
          </a:bodyPr>
          <a:lstStyle/>
          <a:p>
            <a:r>
              <a:rPr lang="en-GB" dirty="0">
                <a:solidFill>
                  <a:schemeClr val="bg1"/>
                </a:solidFill>
              </a:rPr>
              <a:t>@Dr_Sarah_P</a:t>
            </a:r>
          </a:p>
        </p:txBody>
      </p:sp>
    </p:spTree>
    <p:extLst>
      <p:ext uri="{BB962C8B-B14F-4D97-AF65-F5344CB8AC3E}">
        <p14:creationId xmlns:p14="http://schemas.microsoft.com/office/powerpoint/2010/main" val="320277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FF239-CF54-423A-9AF9-3EE9BF9910E2}"/>
              </a:ext>
            </a:extLst>
          </p:cNvPr>
          <p:cNvSpPr>
            <a:spLocks noGrp="1"/>
          </p:cNvSpPr>
          <p:nvPr>
            <p:ph type="title"/>
          </p:nvPr>
        </p:nvSpPr>
        <p:spPr>
          <a:xfrm>
            <a:off x="890338" y="822960"/>
            <a:ext cx="3734014" cy="6035040"/>
          </a:xfrm>
        </p:spPr>
        <p:txBody>
          <a:bodyPr vert="horz" lIns="91440" tIns="45720" rIns="91440" bIns="45720" rtlCol="0" anchor="b">
            <a:normAutofit fontScale="90000"/>
          </a:bodyPr>
          <a:lstStyle/>
          <a:p>
            <a:r>
              <a:rPr lang="en-US" sz="3400" dirty="0">
                <a:latin typeface="Abadi" panose="020B0604020104020204" pitchFamily="34" charset="0"/>
              </a:rPr>
              <a:t>The Hive is a partnership between the University of Worcester and Worcestershire County Council</a:t>
            </a:r>
            <a:br>
              <a:rPr lang="en-US" sz="3400" dirty="0">
                <a:latin typeface="Abadi" panose="020B0604020104020204" pitchFamily="34" charset="0"/>
              </a:rPr>
            </a:br>
            <a:br>
              <a:rPr lang="en-US" sz="3400" dirty="0">
                <a:latin typeface="Abadi" panose="020B0604020104020204" pitchFamily="34" charset="0"/>
              </a:rPr>
            </a:br>
            <a:r>
              <a:rPr lang="en-US" sz="3400" dirty="0">
                <a:latin typeface="Abadi" panose="020B0604020104020204" pitchFamily="34" charset="0"/>
              </a:rPr>
              <a:t>UW is not an RLUK institution</a:t>
            </a:r>
            <a:br>
              <a:rPr lang="en-US" sz="3400" dirty="0">
                <a:latin typeface="Abadi" panose="020B0604020104020204" pitchFamily="34" charset="0"/>
              </a:rPr>
            </a:br>
            <a:br>
              <a:rPr lang="en-US" sz="3400" dirty="0">
                <a:latin typeface="Abadi" panose="020B0604020104020204" pitchFamily="34" charset="0"/>
              </a:rPr>
            </a:br>
            <a:br>
              <a:rPr lang="en-US" sz="3400" dirty="0">
                <a:latin typeface="Abadi" panose="020B0604020104020204" pitchFamily="34" charset="0"/>
              </a:rPr>
            </a:br>
            <a:endParaRPr lang="en-US" sz="3400" dirty="0">
              <a:latin typeface="Abadi" panose="020B0604020104020204" pitchFamily="34" charset="0"/>
            </a:endParaRPr>
          </a:p>
        </p:txBody>
      </p:sp>
      <p:sp>
        <p:nvSpPr>
          <p:cNvPr id="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Computer generated view of the outside of the Hive">
            <a:extLst>
              <a:ext uri="{FF2B5EF4-FFF2-40B4-BE49-F238E27FC236}">
                <a16:creationId xmlns:a16="http://schemas.microsoft.com/office/drawing/2014/main" id="{FAEBA09F-BF61-4545-B658-8017FB0CE7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305" r="222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8E405DA-3CCF-4DFE-AFF6-89E420E202DF}"/>
              </a:ext>
              <a:ext uri="{C183D7F6-B498-43B3-948B-1728B52AA6E4}">
                <adec:decorative xmlns:adec="http://schemas.microsoft.com/office/drawing/2017/decorative" val="1"/>
              </a:ext>
            </a:extLst>
          </p:cNvPr>
          <p:cNvSpPr txBox="1"/>
          <p:nvPr/>
        </p:nvSpPr>
        <p:spPr>
          <a:xfrm>
            <a:off x="10557676" y="6236460"/>
            <a:ext cx="1487971" cy="369332"/>
          </a:xfrm>
          <a:prstGeom prst="rect">
            <a:avLst/>
          </a:prstGeom>
          <a:noFill/>
        </p:spPr>
        <p:txBody>
          <a:bodyPr wrap="none" rtlCol="0">
            <a:spAutoFit/>
          </a:bodyPr>
          <a:lstStyle/>
          <a:p>
            <a:r>
              <a:rPr lang="en-GB" dirty="0">
                <a:solidFill>
                  <a:schemeClr val="bg1"/>
                </a:solidFill>
              </a:rPr>
              <a:t>@Dr_Sarah_P</a:t>
            </a:r>
          </a:p>
        </p:txBody>
      </p:sp>
    </p:spTree>
    <p:extLst>
      <p:ext uri="{BB962C8B-B14F-4D97-AF65-F5344CB8AC3E}">
        <p14:creationId xmlns:p14="http://schemas.microsoft.com/office/powerpoint/2010/main" val="3553743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15AE-705C-4F6A-85A8-5D6FBE1C9371}"/>
              </a:ext>
            </a:extLst>
          </p:cNvPr>
          <p:cNvSpPr>
            <a:spLocks noGrp="1"/>
          </p:cNvSpPr>
          <p:nvPr>
            <p:ph type="title"/>
          </p:nvPr>
        </p:nvSpPr>
        <p:spPr/>
        <p:txBody>
          <a:bodyPr/>
          <a:lstStyle/>
          <a:p>
            <a:r>
              <a:rPr lang="en-GB" dirty="0">
                <a:latin typeface="Berlin Sans FB" panose="020E0602020502020306" pitchFamily="34" charset="0"/>
              </a:rPr>
              <a:t>What integration looks like</a:t>
            </a:r>
          </a:p>
        </p:txBody>
      </p:sp>
      <p:sp>
        <p:nvSpPr>
          <p:cNvPr id="4" name="Rectangle: Rounded Corners 3">
            <a:extLst>
              <a:ext uri="{FF2B5EF4-FFF2-40B4-BE49-F238E27FC236}">
                <a16:creationId xmlns:a16="http://schemas.microsoft.com/office/drawing/2014/main" id="{49F5E254-7F7E-467B-8523-6B6598D5F66E}"/>
              </a:ext>
            </a:extLst>
          </p:cNvPr>
          <p:cNvSpPr/>
          <p:nvPr/>
        </p:nvSpPr>
        <p:spPr>
          <a:xfrm flipH="1">
            <a:off x="838199" y="1730659"/>
            <a:ext cx="4962525" cy="132556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GB" sz="2800" dirty="0">
                <a:latin typeface="Abadi" panose="020B0604020104020204" pitchFamily="34" charset="0"/>
              </a:rPr>
              <a:t>	</a:t>
            </a:r>
          </a:p>
          <a:p>
            <a:r>
              <a:rPr lang="en-GB" sz="2800" dirty="0">
                <a:latin typeface="Abadi" panose="020B0604020104020204" pitchFamily="34" charset="0"/>
              </a:rPr>
              <a:t>	One set of staff</a:t>
            </a:r>
          </a:p>
        </p:txBody>
      </p:sp>
      <p:sp>
        <p:nvSpPr>
          <p:cNvPr id="5" name="Rectangle: Rounded Corners 4">
            <a:extLst>
              <a:ext uri="{FF2B5EF4-FFF2-40B4-BE49-F238E27FC236}">
                <a16:creationId xmlns:a16="http://schemas.microsoft.com/office/drawing/2014/main" id="{EBF0B16A-18A5-4145-8631-DB1C5A3A67BC}"/>
              </a:ext>
            </a:extLst>
          </p:cNvPr>
          <p:cNvSpPr/>
          <p:nvPr/>
        </p:nvSpPr>
        <p:spPr>
          <a:xfrm flipH="1">
            <a:off x="6096000" y="1730659"/>
            <a:ext cx="5257800" cy="132556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GB" sz="2800" dirty="0">
                <a:latin typeface="Abadi" panose="020B0604020104020204" pitchFamily="34" charset="0"/>
              </a:rPr>
              <a:t>	</a:t>
            </a:r>
          </a:p>
          <a:p>
            <a:r>
              <a:rPr lang="en-GB" sz="2800" dirty="0">
                <a:latin typeface="Abadi" panose="020B0604020104020204" pitchFamily="34" charset="0"/>
              </a:rPr>
              <a:t>	Full range of customers</a:t>
            </a:r>
          </a:p>
        </p:txBody>
      </p:sp>
      <p:sp>
        <p:nvSpPr>
          <p:cNvPr id="6" name="Rectangle: Rounded Corners 5">
            <a:extLst>
              <a:ext uri="{FF2B5EF4-FFF2-40B4-BE49-F238E27FC236}">
                <a16:creationId xmlns:a16="http://schemas.microsoft.com/office/drawing/2014/main" id="{1B87DBFA-5803-44AB-B364-D5820F9D2EAA}"/>
              </a:ext>
            </a:extLst>
          </p:cNvPr>
          <p:cNvSpPr/>
          <p:nvPr/>
        </p:nvSpPr>
        <p:spPr>
          <a:xfrm flipH="1">
            <a:off x="800102" y="3283234"/>
            <a:ext cx="4962525" cy="120875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GB" sz="2800" dirty="0">
                <a:latin typeface="Abadi" panose="020B0604020104020204" pitchFamily="34" charset="0"/>
              </a:rPr>
              <a:t>	</a:t>
            </a:r>
          </a:p>
          <a:p>
            <a:r>
              <a:rPr lang="en-GB" sz="2800" dirty="0">
                <a:latin typeface="Abadi" panose="020B0604020104020204" pitchFamily="34" charset="0"/>
              </a:rPr>
              <a:t>	Shared resources</a:t>
            </a:r>
          </a:p>
        </p:txBody>
      </p:sp>
      <p:sp>
        <p:nvSpPr>
          <p:cNvPr id="7" name="Rectangle: Rounded Corners 6">
            <a:extLst>
              <a:ext uri="{FF2B5EF4-FFF2-40B4-BE49-F238E27FC236}">
                <a16:creationId xmlns:a16="http://schemas.microsoft.com/office/drawing/2014/main" id="{8E9ED339-204A-4ECD-97DA-B998BE1D433D}"/>
              </a:ext>
            </a:extLst>
          </p:cNvPr>
          <p:cNvSpPr/>
          <p:nvPr/>
        </p:nvSpPr>
        <p:spPr>
          <a:xfrm flipH="1">
            <a:off x="6096000" y="3283234"/>
            <a:ext cx="5257800" cy="120875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GB" sz="2800" dirty="0">
                <a:latin typeface="Abadi" panose="020B0604020104020204" pitchFamily="34" charset="0"/>
              </a:rPr>
              <a:t>	</a:t>
            </a:r>
          </a:p>
          <a:p>
            <a:r>
              <a:rPr lang="en-GB" sz="2800" dirty="0">
                <a:latin typeface="Abadi" panose="020B0604020104020204" pitchFamily="34" charset="0"/>
              </a:rPr>
              <a:t>	Skills support</a:t>
            </a:r>
          </a:p>
        </p:txBody>
      </p:sp>
      <p:sp>
        <p:nvSpPr>
          <p:cNvPr id="8" name="Rectangle 7">
            <a:extLst>
              <a:ext uri="{FF2B5EF4-FFF2-40B4-BE49-F238E27FC236}">
                <a16:creationId xmlns:a16="http://schemas.microsoft.com/office/drawing/2014/main" id="{4490310C-ACF9-4454-A688-92C06D1A8269}"/>
              </a:ext>
              <a:ext uri="{C183D7F6-B498-43B3-948B-1728B52AA6E4}">
                <adec:decorative xmlns:adec="http://schemas.microsoft.com/office/drawing/2017/decorative" val="1"/>
              </a:ext>
            </a:extLst>
          </p:cNvPr>
          <p:cNvSpPr/>
          <p:nvPr/>
        </p:nvSpPr>
        <p:spPr>
          <a:xfrm>
            <a:off x="1115127" y="2236912"/>
            <a:ext cx="503420" cy="5034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a:extLst>
              <a:ext uri="{FF2B5EF4-FFF2-40B4-BE49-F238E27FC236}">
                <a16:creationId xmlns:a16="http://schemas.microsoft.com/office/drawing/2014/main" id="{298D0331-1627-4F44-8E95-7E17FD5EEEAB}"/>
              </a:ext>
              <a:ext uri="{C183D7F6-B498-43B3-948B-1728B52AA6E4}">
                <adec:decorative xmlns:adec="http://schemas.microsoft.com/office/drawing/2017/decorative" val="1"/>
              </a:ext>
            </a:extLst>
          </p:cNvPr>
          <p:cNvSpPr/>
          <p:nvPr/>
        </p:nvSpPr>
        <p:spPr>
          <a:xfrm>
            <a:off x="1115127" y="3648085"/>
            <a:ext cx="503420" cy="5034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10" name="Rectangle 9">
            <a:extLst>
              <a:ext uri="{FF2B5EF4-FFF2-40B4-BE49-F238E27FC236}">
                <a16:creationId xmlns:a16="http://schemas.microsoft.com/office/drawing/2014/main" id="{0099DDAD-0D18-481E-AED6-14CB583979E1}"/>
              </a:ext>
              <a:ext uri="{C183D7F6-B498-43B3-948B-1728B52AA6E4}">
                <adec:decorative xmlns:adec="http://schemas.microsoft.com/office/drawing/2017/decorative" val="1"/>
              </a:ext>
            </a:extLst>
          </p:cNvPr>
          <p:cNvSpPr/>
          <p:nvPr/>
        </p:nvSpPr>
        <p:spPr>
          <a:xfrm>
            <a:off x="6387215" y="3648085"/>
            <a:ext cx="503420" cy="50342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F83491D6-6BE3-45BA-B52D-AAFCFE0B095E}"/>
              </a:ext>
              <a:ext uri="{C183D7F6-B498-43B3-948B-1728B52AA6E4}">
                <adec:decorative xmlns:adec="http://schemas.microsoft.com/office/drawing/2017/decorative" val="1"/>
              </a:ext>
            </a:extLst>
          </p:cNvPr>
          <p:cNvSpPr/>
          <p:nvPr/>
        </p:nvSpPr>
        <p:spPr>
          <a:xfrm>
            <a:off x="6387215" y="2251200"/>
            <a:ext cx="503420" cy="50342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11">
            <a:extLst>
              <a:ext uri="{FF2B5EF4-FFF2-40B4-BE49-F238E27FC236}">
                <a16:creationId xmlns:a16="http://schemas.microsoft.com/office/drawing/2014/main" id="{CA27909E-8891-48C0-9E97-4B4B47435525}"/>
              </a:ext>
            </a:extLst>
          </p:cNvPr>
          <p:cNvSpPr/>
          <p:nvPr/>
        </p:nvSpPr>
        <p:spPr>
          <a:xfrm flipH="1">
            <a:off x="800102" y="4719002"/>
            <a:ext cx="10553696" cy="92703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a:lnSpc>
                <a:spcPct val="150000"/>
              </a:lnSpc>
            </a:pPr>
            <a:r>
              <a:rPr lang="en-GB" sz="2800" dirty="0">
                <a:latin typeface="Abadi" panose="020B0604020104020204" pitchFamily="34" charset="0"/>
              </a:rPr>
              <a:t>	Fully shared spaces</a:t>
            </a:r>
          </a:p>
        </p:txBody>
      </p:sp>
      <p:pic>
        <p:nvPicPr>
          <p:cNvPr id="16" name="Graphic 15" descr="Work from home desk with solid fill">
            <a:extLst>
              <a:ext uri="{FF2B5EF4-FFF2-40B4-BE49-F238E27FC236}">
                <a16:creationId xmlns:a16="http://schemas.microsoft.com/office/drawing/2014/main" id="{9CA24F21-BF8F-41F9-A7B8-6CB475005B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5127" y="4930521"/>
            <a:ext cx="504000" cy="504000"/>
          </a:xfrm>
          <a:prstGeom prst="rect">
            <a:avLst/>
          </a:prstGeom>
        </p:spPr>
      </p:pic>
      <p:sp>
        <p:nvSpPr>
          <p:cNvPr id="13" name="TextBox 12">
            <a:extLst>
              <a:ext uri="{FF2B5EF4-FFF2-40B4-BE49-F238E27FC236}">
                <a16:creationId xmlns:a16="http://schemas.microsoft.com/office/drawing/2014/main" id="{1A1A992C-5844-4D20-A30A-82E6C8E7FD6E}"/>
              </a:ext>
              <a:ext uri="{C183D7F6-B498-43B3-948B-1728B52AA6E4}">
                <adec:decorative xmlns:adec="http://schemas.microsoft.com/office/drawing/2017/decorative" val="1"/>
              </a:ext>
            </a:extLst>
          </p:cNvPr>
          <p:cNvSpPr txBox="1"/>
          <p:nvPr/>
        </p:nvSpPr>
        <p:spPr>
          <a:xfrm>
            <a:off x="10485736" y="6194054"/>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325253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FF239-CF54-423A-9AF9-3EE9BF9910E2}"/>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latin typeface="Berlin Sans FB" panose="020E0602020502020306" pitchFamily="34" charset="0"/>
              </a:rPr>
              <a:t>The point of The Hive is that it shouldn’t matter who you are</a:t>
            </a:r>
            <a:br>
              <a:rPr lang="en-US" dirty="0">
                <a:latin typeface="Berlin Sans FB" panose="020E0602020502020306" pitchFamily="34" charset="0"/>
              </a:rPr>
            </a:br>
            <a:br>
              <a:rPr lang="en-US" dirty="0">
                <a:latin typeface="Berlin Sans FB" panose="020E0602020502020306" pitchFamily="34" charset="0"/>
              </a:rPr>
            </a:br>
            <a:r>
              <a:rPr lang="en-US" dirty="0">
                <a:latin typeface="Berlin Sans FB" panose="020E0602020502020306" pitchFamily="34" charset="0"/>
              </a:rPr>
              <a:t>- but during the pandemic it did</a:t>
            </a:r>
          </a:p>
        </p:txBody>
      </p:sp>
      <p:pic>
        <p:nvPicPr>
          <p:cNvPr id="4" name="Picture 3" descr="Interior of the Hive, looking across the atrium">
            <a:extLst>
              <a:ext uri="{FF2B5EF4-FFF2-40B4-BE49-F238E27FC236}">
                <a16:creationId xmlns:a16="http://schemas.microsoft.com/office/drawing/2014/main" id="{2BACC7FA-5438-45F6-A28A-894797E73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0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7FD46C-9AFA-480F-B5DA-46796CCF8C2C}"/>
              </a:ext>
              <a:ext uri="{C183D7F6-B498-43B3-948B-1728B52AA6E4}">
                <adec:decorative xmlns:adec="http://schemas.microsoft.com/office/drawing/2017/decorative" val="1"/>
              </a:ext>
            </a:extLst>
          </p:cNvPr>
          <p:cNvSpPr txBox="1"/>
          <p:nvPr/>
        </p:nvSpPr>
        <p:spPr>
          <a:xfrm>
            <a:off x="10508596" y="6282180"/>
            <a:ext cx="1487971" cy="369332"/>
          </a:xfrm>
          <a:prstGeom prst="rect">
            <a:avLst/>
          </a:prstGeom>
          <a:solidFill>
            <a:schemeClr val="accent2">
              <a:lumMod val="20000"/>
              <a:lumOff val="80000"/>
              <a:alpha val="77000"/>
            </a:schemeClr>
          </a:solidFill>
        </p:spPr>
        <p:txBody>
          <a:bodyPr wrap="none" rtlCol="0">
            <a:spAutoFit/>
          </a:bodyPr>
          <a:lstStyle/>
          <a:p>
            <a:r>
              <a:rPr lang="en-GB" dirty="0"/>
              <a:t>@Dr_Sarah_P</a:t>
            </a:r>
          </a:p>
        </p:txBody>
      </p:sp>
    </p:spTree>
    <p:extLst>
      <p:ext uri="{BB962C8B-B14F-4D97-AF65-F5344CB8AC3E}">
        <p14:creationId xmlns:p14="http://schemas.microsoft.com/office/powerpoint/2010/main" val="29512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45E33D-4D06-4981-BD31-A83F676627A8}"/>
              </a:ext>
            </a:extLst>
          </p:cNvPr>
          <p:cNvSpPr>
            <a:spLocks noGrp="1"/>
          </p:cNvSpPr>
          <p:nvPr>
            <p:ph type="title"/>
          </p:nvPr>
        </p:nvSpPr>
        <p:spPr>
          <a:xfrm>
            <a:off x="7600950" y="365125"/>
            <a:ext cx="3752850" cy="1325563"/>
          </a:xfrm>
        </p:spPr>
        <p:txBody>
          <a:bodyPr>
            <a:normAutofit/>
          </a:bodyPr>
          <a:lstStyle/>
          <a:p>
            <a:r>
              <a:rPr lang="en-GB" sz="5400" dirty="0">
                <a:latin typeface="Berlin Sans FB" panose="020E0602020502020306" pitchFamily="34" charset="0"/>
              </a:rPr>
              <a:t>Lockdown</a:t>
            </a:r>
            <a:endParaRPr lang="en-GB" sz="5400" dirty="0"/>
          </a:p>
        </p:txBody>
      </p:sp>
      <p:sp>
        <p:nvSpPr>
          <p:cNvPr id="7" name="Content Placeholder 2">
            <a:extLst>
              <a:ext uri="{FF2B5EF4-FFF2-40B4-BE49-F238E27FC236}">
                <a16:creationId xmlns:a16="http://schemas.microsoft.com/office/drawing/2014/main" id="{2241240A-BAE5-46C7-B3A2-EAAED9778AF8}"/>
              </a:ext>
            </a:extLst>
          </p:cNvPr>
          <p:cNvSpPr>
            <a:spLocks noGrp="1"/>
          </p:cNvSpPr>
          <p:nvPr>
            <p:ph idx="1"/>
          </p:nvPr>
        </p:nvSpPr>
        <p:spPr>
          <a:xfrm>
            <a:off x="3614738" y="1690689"/>
            <a:ext cx="7739062" cy="1566862"/>
          </a:xfrm>
        </p:spPr>
        <p:txBody>
          <a:bodyPr/>
          <a:lstStyle/>
          <a:p>
            <a:pPr marL="0" indent="0">
              <a:buNone/>
            </a:pPr>
            <a:r>
              <a:rPr lang="en-GB" sz="3600" dirty="0">
                <a:latin typeface="Abadi" panose="020B0604020104020204" pitchFamily="34" charset="0"/>
              </a:rPr>
              <a:t>On 24</a:t>
            </a:r>
            <a:r>
              <a:rPr lang="en-GB" sz="3600" baseline="30000" dirty="0">
                <a:latin typeface="Abadi" panose="020B0604020104020204" pitchFamily="34" charset="0"/>
              </a:rPr>
              <a:t>th</a:t>
            </a:r>
            <a:r>
              <a:rPr lang="en-GB" sz="3600" dirty="0">
                <a:latin typeface="Abadi" panose="020B0604020104020204" pitchFamily="34" charset="0"/>
              </a:rPr>
              <a:t> March 2020, The Hive closed its doors</a:t>
            </a:r>
            <a:r>
              <a:rPr lang="en-GB" dirty="0">
                <a:latin typeface="Abadi" panose="020B0604020104020204" pitchFamily="34" charset="0"/>
              </a:rPr>
              <a:t>	</a:t>
            </a:r>
          </a:p>
        </p:txBody>
      </p:sp>
      <p:sp>
        <p:nvSpPr>
          <p:cNvPr id="4" name="TextBox 3">
            <a:extLst>
              <a:ext uri="{FF2B5EF4-FFF2-40B4-BE49-F238E27FC236}">
                <a16:creationId xmlns:a16="http://schemas.microsoft.com/office/drawing/2014/main" id="{63D359C2-5843-4354-A321-F704BB929963}"/>
              </a:ext>
              <a:ext uri="{C183D7F6-B498-43B3-948B-1728B52AA6E4}">
                <adec:decorative xmlns:adec="http://schemas.microsoft.com/office/drawing/2017/decorative" val="1"/>
              </a:ext>
            </a:extLst>
          </p:cNvPr>
          <p:cNvSpPr txBox="1"/>
          <p:nvPr/>
        </p:nvSpPr>
        <p:spPr>
          <a:xfrm>
            <a:off x="10451446" y="6308209"/>
            <a:ext cx="1487971" cy="369332"/>
          </a:xfrm>
          <a:prstGeom prst="rect">
            <a:avLst/>
          </a:prstGeom>
          <a:noFill/>
        </p:spPr>
        <p:txBody>
          <a:bodyPr wrap="none" rtlCol="0">
            <a:spAutoFit/>
          </a:bodyPr>
          <a:lstStyle/>
          <a:p>
            <a:r>
              <a:rPr lang="en-GB" dirty="0">
                <a:solidFill>
                  <a:schemeClr val="bg1"/>
                </a:solidFill>
              </a:rPr>
              <a:t>@Dr_Sarah_P</a:t>
            </a:r>
          </a:p>
        </p:txBody>
      </p:sp>
    </p:spTree>
    <p:extLst>
      <p:ext uri="{BB962C8B-B14F-4D97-AF65-F5344CB8AC3E}">
        <p14:creationId xmlns:p14="http://schemas.microsoft.com/office/powerpoint/2010/main" val="2510047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5137FF-4265-469D-9940-11E42B2E2D9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0849" b="31604"/>
          <a:stretch/>
        </p:blipFill>
        <p:spPr>
          <a:xfrm>
            <a:off x="0" y="0"/>
            <a:ext cx="12388977"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3C184-F379-4465-91B0-4BD077702632}"/>
              </a:ext>
            </a:extLst>
          </p:cNvPr>
          <p:cNvSpPr>
            <a:spLocks noGrp="1"/>
          </p:cNvSpPr>
          <p:nvPr>
            <p:ph type="title"/>
          </p:nvPr>
        </p:nvSpPr>
        <p:spPr>
          <a:xfrm>
            <a:off x="196978" y="4757738"/>
            <a:ext cx="11991973" cy="1770474"/>
          </a:xfrm>
          <a:solidFill>
            <a:schemeClr val="bg1">
              <a:alpha val="88000"/>
            </a:schemeClr>
          </a:solidFill>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latin typeface="Berlin Sans FB" panose="020E0602020502020306" pitchFamily="34" charset="0"/>
              </a:rPr>
              <a:t>We saw a magnification of digital need as everything moved online</a:t>
            </a:r>
          </a:p>
        </p:txBody>
      </p:sp>
      <p:sp>
        <p:nvSpPr>
          <p:cNvPr id="6" name="TextBox 5">
            <a:extLst>
              <a:ext uri="{FF2B5EF4-FFF2-40B4-BE49-F238E27FC236}">
                <a16:creationId xmlns:a16="http://schemas.microsoft.com/office/drawing/2014/main" id="{BA031769-C00B-4FC5-9AA6-892D6D7345E4}"/>
              </a:ext>
              <a:ext uri="{C183D7F6-B498-43B3-948B-1728B52AA6E4}">
                <adec:decorative xmlns:adec="http://schemas.microsoft.com/office/drawing/2017/decorative" val="1"/>
              </a:ext>
            </a:extLst>
          </p:cNvPr>
          <p:cNvSpPr txBox="1"/>
          <p:nvPr/>
        </p:nvSpPr>
        <p:spPr>
          <a:xfrm>
            <a:off x="10700980" y="6139103"/>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979459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descr="Pyramid diagram representing digital exclusion. The bottom level is devices (e.g. laptop or tablet). The next level is good quality, affordable connectivity (e.g. broadband or mobile data). The third layer is basic digital skills, including confidence and safety. The top level is goals, i.e. reason for ongoing use of digital.">
            <a:extLst>
              <a:ext uri="{FF2B5EF4-FFF2-40B4-BE49-F238E27FC236}">
                <a16:creationId xmlns:a16="http://schemas.microsoft.com/office/drawing/2014/main" id="{334521F5-3787-4001-B792-E135C42F8205}"/>
              </a:ext>
            </a:extLst>
          </p:cNvPr>
          <p:cNvPicPr>
            <a:picLocks noChangeAspect="1"/>
          </p:cNvPicPr>
          <p:nvPr/>
        </p:nvPicPr>
        <p:blipFill>
          <a:blip r:embed="rId3"/>
          <a:stretch>
            <a:fillRect/>
          </a:stretch>
        </p:blipFill>
        <p:spPr>
          <a:xfrm>
            <a:off x="2552700" y="290512"/>
            <a:ext cx="9467850" cy="6276975"/>
          </a:xfrm>
          <a:prstGeom prst="triangle">
            <a:avLst/>
          </a:prstGeom>
        </p:spPr>
      </p:pic>
      <p:sp>
        <p:nvSpPr>
          <p:cNvPr id="2" name="Title 1">
            <a:extLst>
              <a:ext uri="{FF2B5EF4-FFF2-40B4-BE49-F238E27FC236}">
                <a16:creationId xmlns:a16="http://schemas.microsoft.com/office/drawing/2014/main" id="{435FF239-CF54-423A-9AF9-3EE9BF9910E2}"/>
              </a:ext>
            </a:extLst>
          </p:cNvPr>
          <p:cNvSpPr>
            <a:spLocks noGrp="1"/>
          </p:cNvSpPr>
          <p:nvPr>
            <p:ph type="title"/>
          </p:nvPr>
        </p:nvSpPr>
        <p:spPr>
          <a:xfrm>
            <a:off x="685800" y="2047081"/>
            <a:ext cx="3733800" cy="2106613"/>
          </a:xfrm>
        </p:spPr>
        <p:txBody>
          <a:bodyPr>
            <a:normAutofit fontScale="90000"/>
          </a:bodyPr>
          <a:lstStyle/>
          <a:p>
            <a:r>
              <a:rPr lang="en-GB">
                <a:latin typeface="Berlin Sans FB" panose="020E0602020502020306" pitchFamily="34" charset="0"/>
              </a:rPr>
              <a:t>A useful framework: the digital exclusion pyramid from the </a:t>
            </a:r>
            <a:r>
              <a:rPr lang="en-GB">
                <a:latin typeface="Berlin Sans FB" panose="020E0602020502020306" pitchFamily="34" charset="0"/>
                <a:hlinkClick r:id="rId4"/>
              </a:rPr>
              <a:t>Good Things Foundation</a:t>
            </a:r>
            <a:endParaRPr lang="en-GB">
              <a:latin typeface="Berlin Sans FB" panose="020E0602020502020306" pitchFamily="34" charset="0"/>
            </a:endParaRPr>
          </a:p>
        </p:txBody>
      </p:sp>
      <p:sp>
        <p:nvSpPr>
          <p:cNvPr id="5" name="TextBox 4">
            <a:extLst>
              <a:ext uri="{FF2B5EF4-FFF2-40B4-BE49-F238E27FC236}">
                <a16:creationId xmlns:a16="http://schemas.microsoft.com/office/drawing/2014/main" id="{4097B7B7-36F1-45B2-BE36-6435F4866AA9}"/>
              </a:ext>
              <a:ext uri="{C183D7F6-B498-43B3-948B-1728B52AA6E4}">
                <adec:decorative xmlns:adec="http://schemas.microsoft.com/office/drawing/2017/decorative" val="1"/>
              </a:ext>
            </a:extLst>
          </p:cNvPr>
          <p:cNvSpPr txBox="1"/>
          <p:nvPr/>
        </p:nvSpPr>
        <p:spPr>
          <a:xfrm>
            <a:off x="10532579" y="6488668"/>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496979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521A41-E4A6-4FA0-9B37-6B67AF6029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799" b="29654"/>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F934A-C76D-487C-A460-B87F06DFCA1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Berlin Sans FB" panose="020E0602020502020306" pitchFamily="34" charset="0"/>
              </a:rPr>
              <a:t>Our customers have very different digital spaces</a:t>
            </a:r>
          </a:p>
        </p:txBody>
      </p:sp>
      <p:cxnSp>
        <p:nvCxnSpPr>
          <p:cNvPr id="28" name="Straight Connector 2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A73C00-171D-4258-BA69-3342F292B6AB}"/>
              </a:ext>
              <a:ext uri="{C183D7F6-B498-43B3-948B-1728B52AA6E4}">
                <adec:decorative xmlns:adec="http://schemas.microsoft.com/office/drawing/2017/decorative" val="1"/>
              </a:ext>
            </a:extLst>
          </p:cNvPr>
          <p:cNvSpPr txBox="1"/>
          <p:nvPr/>
        </p:nvSpPr>
        <p:spPr>
          <a:xfrm>
            <a:off x="10622896" y="5768000"/>
            <a:ext cx="1487971" cy="369332"/>
          </a:xfrm>
          <a:prstGeom prst="rect">
            <a:avLst/>
          </a:prstGeom>
          <a:noFill/>
        </p:spPr>
        <p:txBody>
          <a:bodyPr wrap="none" rtlCol="0">
            <a:spAutoFit/>
          </a:bodyPr>
          <a:lstStyle/>
          <a:p>
            <a:r>
              <a:rPr lang="en-GB" dirty="0"/>
              <a:t>@Dr_Sarah_P</a:t>
            </a:r>
          </a:p>
        </p:txBody>
      </p:sp>
    </p:spTree>
    <p:extLst>
      <p:ext uri="{BB962C8B-B14F-4D97-AF65-F5344CB8AC3E}">
        <p14:creationId xmlns:p14="http://schemas.microsoft.com/office/powerpoint/2010/main" val="16256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449</Words>
  <Application>Microsoft Office PowerPoint</Application>
  <PresentationFormat>Widescreen</PresentationFormat>
  <Paragraphs>67</Paragraphs>
  <Slides>15</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Abadi</vt:lpstr>
      <vt:lpstr>Arial</vt:lpstr>
      <vt:lpstr>Berlin Sans FB</vt:lpstr>
      <vt:lpstr>Calibri</vt:lpstr>
      <vt:lpstr>Calibri Light</vt:lpstr>
      <vt:lpstr>Office Theme</vt:lpstr>
      <vt:lpstr>Office Theme</vt:lpstr>
      <vt:lpstr>Office Theme</vt:lpstr>
      <vt:lpstr>Who is it open for? The impact of digital poverty on the move to open</vt:lpstr>
      <vt:lpstr>A provocation</vt:lpstr>
      <vt:lpstr>The Hive is a partnership between the University of Worcester and Worcestershire County Council  UW is not an RLUK institution   </vt:lpstr>
      <vt:lpstr>What integration looks like</vt:lpstr>
      <vt:lpstr>The point of The Hive is that it shouldn’t matter who you are  - but during the pandemic it did</vt:lpstr>
      <vt:lpstr>Lockdown</vt:lpstr>
      <vt:lpstr>We saw a magnification of digital need as everything moved online</vt:lpstr>
      <vt:lpstr>A useful framework: the digital exclusion pyramid from the Good Things Foundation</vt:lpstr>
      <vt:lpstr>Our customers have very different digital spaces</vt:lpstr>
      <vt:lpstr>Building a public digital offer</vt:lpstr>
      <vt:lpstr>Here2Help</vt:lpstr>
      <vt:lpstr>Moving our students online was easier</vt:lpstr>
      <vt:lpstr>Different partners, different guidance: the challenges of academic exemption</vt:lpstr>
      <vt:lpstr>The things we did for our students had implications for openness to others</vt:lpstr>
      <vt:lpstr>Questions for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is it open for? The impact of digital poverty on the move to open</dc:title>
  <dc:creator>Sarah Pittaway</dc:creator>
  <cp:lastModifiedBy>Sarah Pittaway</cp:lastModifiedBy>
  <cp:revision>1</cp:revision>
  <dcterms:created xsi:type="dcterms:W3CDTF">2022-02-04T16:54:53Z</dcterms:created>
  <dcterms:modified xsi:type="dcterms:W3CDTF">2022-02-22T14:09:58Z</dcterms:modified>
</cp:coreProperties>
</file>