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1" r:id="rId6"/>
    <p:sldId id="260" r:id="rId7"/>
    <p:sldId id="264" r:id="rId8"/>
    <p:sldId id="266" r:id="rId9"/>
    <p:sldId id="265" r:id="rId10"/>
    <p:sldId id="267" r:id="rId11"/>
    <p:sldId id="268" r:id="rId12"/>
    <p:sldId id="263"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5E2"/>
    <a:srgbClr val="D245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48BA5C-7A13-4349-8746-18E2EC9664D8}" v="251" dt="2021-03-09T14:19:34.8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iya Mehta" userId="154a7637-f74c-4b7e-b467-bb068e3a6ad5" providerId="ADAL" clId="{F548BA5C-7A13-4349-8746-18E2EC9664D8}"/>
    <pc:docChg chg="undo custSel mod addSld delSld modSld sldOrd">
      <pc:chgData name="Priya Mehta" userId="154a7637-f74c-4b7e-b467-bb068e3a6ad5" providerId="ADAL" clId="{F548BA5C-7A13-4349-8746-18E2EC9664D8}" dt="2021-03-09T14:19:34.894" v="7828" actId="20577"/>
      <pc:docMkLst>
        <pc:docMk/>
      </pc:docMkLst>
      <pc:sldChg chg="addSp delSp modSp mod ord setBg">
        <pc:chgData name="Priya Mehta" userId="154a7637-f74c-4b7e-b467-bb068e3a6ad5" providerId="ADAL" clId="{F548BA5C-7A13-4349-8746-18E2EC9664D8}" dt="2021-03-09T10:35:39.338" v="7771" actId="207"/>
        <pc:sldMkLst>
          <pc:docMk/>
          <pc:sldMk cId="3781206060" sldId="256"/>
        </pc:sldMkLst>
        <pc:spChg chg="mod">
          <ac:chgData name="Priya Mehta" userId="154a7637-f74c-4b7e-b467-bb068e3a6ad5" providerId="ADAL" clId="{F548BA5C-7A13-4349-8746-18E2EC9664D8}" dt="2021-03-09T10:35:39.338" v="7771" actId="207"/>
          <ac:spMkLst>
            <pc:docMk/>
            <pc:sldMk cId="3781206060" sldId="256"/>
            <ac:spMk id="2" creationId="{B650175C-F274-432E-BC54-05D6FE503F1F}"/>
          </ac:spMkLst>
        </pc:spChg>
        <pc:spChg chg="del mod">
          <ac:chgData name="Priya Mehta" userId="154a7637-f74c-4b7e-b467-bb068e3a6ad5" providerId="ADAL" clId="{F548BA5C-7A13-4349-8746-18E2EC9664D8}" dt="2021-02-26T11:35:50.520" v="344" actId="478"/>
          <ac:spMkLst>
            <pc:docMk/>
            <pc:sldMk cId="3781206060" sldId="256"/>
            <ac:spMk id="3" creationId="{7936CBDC-2F7C-4E48-AD72-7C612435B0A5}"/>
          </ac:spMkLst>
        </pc:spChg>
        <pc:spChg chg="add del mod">
          <ac:chgData name="Priya Mehta" userId="154a7637-f74c-4b7e-b467-bb068e3a6ad5" providerId="ADAL" clId="{F548BA5C-7A13-4349-8746-18E2EC9664D8}" dt="2021-02-26T11:35:56.483" v="348" actId="478"/>
          <ac:spMkLst>
            <pc:docMk/>
            <pc:sldMk cId="3781206060" sldId="256"/>
            <ac:spMk id="5" creationId="{742AE19C-567D-4902-AA8C-706978C410F2}"/>
          </ac:spMkLst>
        </pc:spChg>
        <pc:spChg chg="add mod">
          <ac:chgData name="Priya Mehta" userId="154a7637-f74c-4b7e-b467-bb068e3a6ad5" providerId="ADAL" clId="{F548BA5C-7A13-4349-8746-18E2EC9664D8}" dt="2021-03-02T11:28:30.814" v="6037" actId="20577"/>
          <ac:spMkLst>
            <pc:docMk/>
            <pc:sldMk cId="3781206060" sldId="256"/>
            <ac:spMk id="6" creationId="{FA98E778-E375-4109-8247-FCB6E3B7D44C}"/>
          </ac:spMkLst>
        </pc:spChg>
      </pc:sldChg>
      <pc:sldChg chg="modSp mod">
        <pc:chgData name="Priya Mehta" userId="154a7637-f74c-4b7e-b467-bb068e3a6ad5" providerId="ADAL" clId="{F548BA5C-7A13-4349-8746-18E2EC9664D8}" dt="2021-03-02T11:27:31.409" v="6023" actId="20577"/>
        <pc:sldMkLst>
          <pc:docMk/>
          <pc:sldMk cId="3160371392" sldId="257"/>
        </pc:sldMkLst>
        <pc:spChg chg="mod">
          <ac:chgData name="Priya Mehta" userId="154a7637-f74c-4b7e-b467-bb068e3a6ad5" providerId="ADAL" clId="{F548BA5C-7A13-4349-8746-18E2EC9664D8}" dt="2021-03-02T11:27:31.409" v="6023" actId="20577"/>
          <ac:spMkLst>
            <pc:docMk/>
            <pc:sldMk cId="3160371392" sldId="257"/>
            <ac:spMk id="2" creationId="{BA4E9199-F08C-44C1-907A-FCF3886B32DE}"/>
          </ac:spMkLst>
        </pc:spChg>
        <pc:spChg chg="mod">
          <ac:chgData name="Priya Mehta" userId="154a7637-f74c-4b7e-b467-bb068e3a6ad5" providerId="ADAL" clId="{F548BA5C-7A13-4349-8746-18E2EC9664D8}" dt="2021-03-02T11:27:15.643" v="6000" actId="113"/>
          <ac:spMkLst>
            <pc:docMk/>
            <pc:sldMk cId="3160371392" sldId="257"/>
            <ac:spMk id="15" creationId="{5530C74F-4CA2-4E49-AD8C-98661F9EC107}"/>
          </ac:spMkLst>
        </pc:spChg>
      </pc:sldChg>
      <pc:sldChg chg="addSp delSp modSp new mod setBg">
        <pc:chgData name="Priya Mehta" userId="154a7637-f74c-4b7e-b467-bb068e3a6ad5" providerId="ADAL" clId="{F548BA5C-7A13-4349-8746-18E2EC9664D8}" dt="2021-03-09T10:46:01.696" v="7776" actId="1076"/>
        <pc:sldMkLst>
          <pc:docMk/>
          <pc:sldMk cId="3846709587" sldId="258"/>
        </pc:sldMkLst>
        <pc:spChg chg="mod">
          <ac:chgData name="Priya Mehta" userId="154a7637-f74c-4b7e-b467-bb068e3a6ad5" providerId="ADAL" clId="{F548BA5C-7A13-4349-8746-18E2EC9664D8}" dt="2021-03-09T10:45:56.908" v="7775" actId="1076"/>
          <ac:spMkLst>
            <pc:docMk/>
            <pc:sldMk cId="3846709587" sldId="258"/>
            <ac:spMk id="2" creationId="{A5117001-8F19-432B-AB8F-79B524C85C39}"/>
          </ac:spMkLst>
        </pc:spChg>
        <pc:spChg chg="mod">
          <ac:chgData name="Priya Mehta" userId="154a7637-f74c-4b7e-b467-bb068e3a6ad5" providerId="ADAL" clId="{F548BA5C-7A13-4349-8746-18E2EC9664D8}" dt="2021-03-09T10:46:01.696" v="7776" actId="1076"/>
          <ac:spMkLst>
            <pc:docMk/>
            <pc:sldMk cId="3846709587" sldId="258"/>
            <ac:spMk id="3" creationId="{B9B8A408-B25A-4D9A-B441-2224C65E393E}"/>
          </ac:spMkLst>
        </pc:spChg>
        <pc:spChg chg="add del">
          <ac:chgData name="Priya Mehta" userId="154a7637-f74c-4b7e-b467-bb068e3a6ad5" providerId="ADAL" clId="{F548BA5C-7A13-4349-8746-18E2EC9664D8}" dt="2021-02-26T11:53:02.390" v="937" actId="26606"/>
          <ac:spMkLst>
            <pc:docMk/>
            <pc:sldMk cId="3846709587" sldId="258"/>
            <ac:spMk id="8" creationId="{45C5CC17-FF17-43CF-B073-D9051465D5CC}"/>
          </ac:spMkLst>
        </pc:spChg>
        <pc:spChg chg="add del">
          <ac:chgData name="Priya Mehta" userId="154a7637-f74c-4b7e-b467-bb068e3a6ad5" providerId="ADAL" clId="{F548BA5C-7A13-4349-8746-18E2EC9664D8}" dt="2021-02-26T11:53:02.390" v="937" actId="26606"/>
          <ac:spMkLst>
            <pc:docMk/>
            <pc:sldMk cId="3846709587" sldId="258"/>
            <ac:spMk id="10" creationId="{1EBE2DDC-0D14-44E6-A1AB-2EEC09507435}"/>
          </ac:spMkLst>
        </pc:spChg>
        <pc:spChg chg="add del">
          <ac:chgData name="Priya Mehta" userId="154a7637-f74c-4b7e-b467-bb068e3a6ad5" providerId="ADAL" clId="{F548BA5C-7A13-4349-8746-18E2EC9664D8}" dt="2021-02-26T11:53:02.390" v="937" actId="26606"/>
          <ac:spMkLst>
            <pc:docMk/>
            <pc:sldMk cId="3846709587" sldId="258"/>
            <ac:spMk id="12" creationId="{A8543D98-0AA2-43B4-B508-DC1DB7F3DC9A}"/>
          </ac:spMkLst>
        </pc:spChg>
        <pc:spChg chg="add del">
          <ac:chgData name="Priya Mehta" userId="154a7637-f74c-4b7e-b467-bb068e3a6ad5" providerId="ADAL" clId="{F548BA5C-7A13-4349-8746-18E2EC9664D8}" dt="2021-02-26T11:53:02.390" v="937" actId="26606"/>
          <ac:spMkLst>
            <pc:docMk/>
            <pc:sldMk cId="3846709587" sldId="258"/>
            <ac:spMk id="14" creationId="{89723C1D-9A1A-465B-8164-483BF5426613}"/>
          </ac:spMkLst>
        </pc:spChg>
        <pc:spChg chg="add del">
          <ac:chgData name="Priya Mehta" userId="154a7637-f74c-4b7e-b467-bb068e3a6ad5" providerId="ADAL" clId="{F548BA5C-7A13-4349-8746-18E2EC9664D8}" dt="2021-02-26T11:53:02.390" v="937" actId="26606"/>
          <ac:spMkLst>
            <pc:docMk/>
            <pc:sldMk cId="3846709587" sldId="258"/>
            <ac:spMk id="16" creationId="{A6680484-5F73-4078-85C2-415205B1A4C0}"/>
          </ac:spMkLst>
        </pc:spChg>
        <pc:spChg chg="add">
          <ac:chgData name="Priya Mehta" userId="154a7637-f74c-4b7e-b467-bb068e3a6ad5" providerId="ADAL" clId="{F548BA5C-7A13-4349-8746-18E2EC9664D8}" dt="2021-02-26T11:53:02.390" v="937" actId="26606"/>
          <ac:spMkLst>
            <pc:docMk/>
            <pc:sldMk cId="3846709587" sldId="258"/>
            <ac:spMk id="21" creationId="{93DAF4AA-9270-40B5-B73C-B11B9A92F0BC}"/>
          </ac:spMkLst>
        </pc:spChg>
        <pc:spChg chg="add">
          <ac:chgData name="Priya Mehta" userId="154a7637-f74c-4b7e-b467-bb068e3a6ad5" providerId="ADAL" clId="{F548BA5C-7A13-4349-8746-18E2EC9664D8}" dt="2021-02-26T11:53:02.390" v="937" actId="26606"/>
          <ac:spMkLst>
            <pc:docMk/>
            <pc:sldMk cId="3846709587" sldId="258"/>
            <ac:spMk id="23" creationId="{31D5E60A-D6B1-4F21-A993-313958AF0C00}"/>
          </ac:spMkLst>
        </pc:spChg>
        <pc:spChg chg="add">
          <ac:chgData name="Priya Mehta" userId="154a7637-f74c-4b7e-b467-bb068e3a6ad5" providerId="ADAL" clId="{F548BA5C-7A13-4349-8746-18E2EC9664D8}" dt="2021-02-26T11:53:02.390" v="937" actId="26606"/>
          <ac:spMkLst>
            <pc:docMk/>
            <pc:sldMk cId="3846709587" sldId="258"/>
            <ac:spMk id="25" creationId="{5B7BB16B-E108-4C64-97D5-7AC67CC5E2C7}"/>
          </ac:spMkLst>
        </pc:spChg>
        <pc:spChg chg="add">
          <ac:chgData name="Priya Mehta" userId="154a7637-f74c-4b7e-b467-bb068e3a6ad5" providerId="ADAL" clId="{F548BA5C-7A13-4349-8746-18E2EC9664D8}" dt="2021-02-26T11:53:02.390" v="937" actId="26606"/>
          <ac:spMkLst>
            <pc:docMk/>
            <pc:sldMk cId="3846709587" sldId="258"/>
            <ac:spMk id="27" creationId="{A5F6A003-4671-4F7B-A12E-2946D61E435F}"/>
          </ac:spMkLst>
        </pc:spChg>
        <pc:picChg chg="add mod">
          <ac:chgData name="Priya Mehta" userId="154a7637-f74c-4b7e-b467-bb068e3a6ad5" providerId="ADAL" clId="{F548BA5C-7A13-4349-8746-18E2EC9664D8}" dt="2021-02-26T11:53:16.626" v="940" actId="1076"/>
          <ac:picMkLst>
            <pc:docMk/>
            <pc:sldMk cId="3846709587" sldId="258"/>
            <ac:picMk id="5" creationId="{4562E4C4-CA22-49A1-BE40-2A9B44739322}"/>
          </ac:picMkLst>
        </pc:picChg>
      </pc:sldChg>
      <pc:sldChg chg="addSp delSp modSp new mod setBg">
        <pc:chgData name="Priya Mehta" userId="154a7637-f74c-4b7e-b467-bb068e3a6ad5" providerId="ADAL" clId="{F548BA5C-7A13-4349-8746-18E2EC9664D8}" dt="2021-03-09T10:46:17.717" v="7779" actId="1076"/>
        <pc:sldMkLst>
          <pc:docMk/>
          <pc:sldMk cId="2920453939" sldId="259"/>
        </pc:sldMkLst>
        <pc:spChg chg="mod">
          <ac:chgData name="Priya Mehta" userId="154a7637-f74c-4b7e-b467-bb068e3a6ad5" providerId="ADAL" clId="{F548BA5C-7A13-4349-8746-18E2EC9664D8}" dt="2021-03-09T10:46:17.717" v="7779" actId="1076"/>
          <ac:spMkLst>
            <pc:docMk/>
            <pc:sldMk cId="2920453939" sldId="259"/>
            <ac:spMk id="2" creationId="{DB886EAC-7679-49C8-B9CD-82EC8CD27FA8}"/>
          </ac:spMkLst>
        </pc:spChg>
        <pc:spChg chg="del">
          <ac:chgData name="Priya Mehta" userId="154a7637-f74c-4b7e-b467-bb068e3a6ad5" providerId="ADAL" clId="{F548BA5C-7A13-4349-8746-18E2EC9664D8}" dt="2021-02-26T11:55:38.511" v="942" actId="931"/>
          <ac:spMkLst>
            <pc:docMk/>
            <pc:sldMk cId="2920453939" sldId="259"/>
            <ac:spMk id="3" creationId="{7DD904A2-E232-4E33-9017-3603639996A2}"/>
          </ac:spMkLst>
        </pc:spChg>
        <pc:spChg chg="add mod">
          <ac:chgData name="Priya Mehta" userId="154a7637-f74c-4b7e-b467-bb068e3a6ad5" providerId="ADAL" clId="{F548BA5C-7A13-4349-8746-18E2EC9664D8}" dt="2021-03-02T11:30:48.798" v="6077" actId="20577"/>
          <ac:spMkLst>
            <pc:docMk/>
            <pc:sldMk cId="2920453939" sldId="259"/>
            <ac:spMk id="6" creationId="{A31539CF-03AC-4BFD-8A2A-9A569606F4ED}"/>
          </ac:spMkLst>
        </pc:spChg>
        <pc:spChg chg="add del">
          <ac:chgData name="Priya Mehta" userId="154a7637-f74c-4b7e-b467-bb068e3a6ad5" providerId="ADAL" clId="{F548BA5C-7A13-4349-8746-18E2EC9664D8}" dt="2021-03-01T16:03:35.075" v="4569" actId="26606"/>
          <ac:spMkLst>
            <pc:docMk/>
            <pc:sldMk cId="2920453939" sldId="259"/>
            <ac:spMk id="11" creationId="{11D6A2A3-F101-46F7-8B6F-1C699CAFE9AD}"/>
          </ac:spMkLst>
        </pc:spChg>
        <pc:spChg chg="add del">
          <ac:chgData name="Priya Mehta" userId="154a7637-f74c-4b7e-b467-bb068e3a6ad5" providerId="ADAL" clId="{F548BA5C-7A13-4349-8746-18E2EC9664D8}" dt="2021-03-01T16:03:35.075" v="4569" actId="26606"/>
          <ac:spMkLst>
            <pc:docMk/>
            <pc:sldMk cId="2920453939" sldId="259"/>
            <ac:spMk id="13" creationId="{529E760E-527D-4053-A309-F2BDE12501CD}"/>
          </ac:spMkLst>
        </pc:spChg>
        <pc:spChg chg="add del">
          <ac:chgData name="Priya Mehta" userId="154a7637-f74c-4b7e-b467-bb068e3a6ad5" providerId="ADAL" clId="{F548BA5C-7A13-4349-8746-18E2EC9664D8}" dt="2021-03-01T16:03:35.075" v="4569" actId="26606"/>
          <ac:spMkLst>
            <pc:docMk/>
            <pc:sldMk cId="2920453939" sldId="259"/>
            <ac:spMk id="15" creationId="{4153D448-4ED1-429A-A28C-8316DE7CAF7E}"/>
          </ac:spMkLst>
        </pc:spChg>
        <pc:picChg chg="add mod ord">
          <ac:chgData name="Priya Mehta" userId="154a7637-f74c-4b7e-b467-bb068e3a6ad5" providerId="ADAL" clId="{F548BA5C-7A13-4349-8746-18E2EC9664D8}" dt="2021-03-01T16:03:35.075" v="4569" actId="26606"/>
          <ac:picMkLst>
            <pc:docMk/>
            <pc:sldMk cId="2920453939" sldId="259"/>
            <ac:picMk id="5" creationId="{578FCBEA-F9D6-4ADB-8512-B54E0317D418}"/>
          </ac:picMkLst>
        </pc:picChg>
      </pc:sldChg>
      <pc:sldChg chg="addSp delSp modSp new mod setBg">
        <pc:chgData name="Priya Mehta" userId="154a7637-f74c-4b7e-b467-bb068e3a6ad5" providerId="ADAL" clId="{F548BA5C-7A13-4349-8746-18E2EC9664D8}" dt="2021-03-08T12:22:33.160" v="7468"/>
        <pc:sldMkLst>
          <pc:docMk/>
          <pc:sldMk cId="2540809066" sldId="260"/>
        </pc:sldMkLst>
        <pc:spChg chg="mod">
          <ac:chgData name="Priya Mehta" userId="154a7637-f74c-4b7e-b467-bb068e3a6ad5" providerId="ADAL" clId="{F548BA5C-7A13-4349-8746-18E2EC9664D8}" dt="2021-02-26T12:20:06.901" v="1341" actId="1076"/>
          <ac:spMkLst>
            <pc:docMk/>
            <pc:sldMk cId="2540809066" sldId="260"/>
            <ac:spMk id="2" creationId="{8A79C34D-2154-4DAF-918F-9F54DC1ED433}"/>
          </ac:spMkLst>
        </pc:spChg>
        <pc:spChg chg="mod">
          <ac:chgData name="Priya Mehta" userId="154a7637-f74c-4b7e-b467-bb068e3a6ad5" providerId="ADAL" clId="{F548BA5C-7A13-4349-8746-18E2EC9664D8}" dt="2021-03-02T11:33:53.572" v="6083" actId="13926"/>
          <ac:spMkLst>
            <pc:docMk/>
            <pc:sldMk cId="2540809066" sldId="260"/>
            <ac:spMk id="3" creationId="{2972669D-8DFD-4FC6-9341-3AD6364C342A}"/>
          </ac:spMkLst>
        </pc:spChg>
        <pc:spChg chg="add del">
          <ac:chgData name="Priya Mehta" userId="154a7637-f74c-4b7e-b467-bb068e3a6ad5" providerId="ADAL" clId="{F548BA5C-7A13-4349-8746-18E2EC9664D8}" dt="2021-02-26T12:18:11.988" v="1303" actId="26606"/>
          <ac:spMkLst>
            <pc:docMk/>
            <pc:sldMk cId="2540809066" sldId="260"/>
            <ac:spMk id="8" creationId="{45C5CC17-FF17-43CF-B073-D9051465D5CC}"/>
          </ac:spMkLst>
        </pc:spChg>
        <pc:spChg chg="add del">
          <ac:chgData name="Priya Mehta" userId="154a7637-f74c-4b7e-b467-bb068e3a6ad5" providerId="ADAL" clId="{F548BA5C-7A13-4349-8746-18E2EC9664D8}" dt="2021-02-26T12:18:11.988" v="1303" actId="26606"/>
          <ac:spMkLst>
            <pc:docMk/>
            <pc:sldMk cId="2540809066" sldId="260"/>
            <ac:spMk id="10" creationId="{1EBE2DDC-0D14-44E6-A1AB-2EEC09507435}"/>
          </ac:spMkLst>
        </pc:spChg>
        <pc:spChg chg="add del">
          <ac:chgData name="Priya Mehta" userId="154a7637-f74c-4b7e-b467-bb068e3a6ad5" providerId="ADAL" clId="{F548BA5C-7A13-4349-8746-18E2EC9664D8}" dt="2021-02-26T12:18:11.988" v="1303" actId="26606"/>
          <ac:spMkLst>
            <pc:docMk/>
            <pc:sldMk cId="2540809066" sldId="260"/>
            <ac:spMk id="12" creationId="{A8543D98-0AA2-43B4-B508-DC1DB7F3DC9A}"/>
          </ac:spMkLst>
        </pc:spChg>
        <pc:spChg chg="add del">
          <ac:chgData name="Priya Mehta" userId="154a7637-f74c-4b7e-b467-bb068e3a6ad5" providerId="ADAL" clId="{F548BA5C-7A13-4349-8746-18E2EC9664D8}" dt="2021-02-26T12:18:11.988" v="1303" actId="26606"/>
          <ac:spMkLst>
            <pc:docMk/>
            <pc:sldMk cId="2540809066" sldId="260"/>
            <ac:spMk id="14" creationId="{89723C1D-9A1A-465B-8164-483BF5426613}"/>
          </ac:spMkLst>
        </pc:spChg>
        <pc:spChg chg="add del">
          <ac:chgData name="Priya Mehta" userId="154a7637-f74c-4b7e-b467-bb068e3a6ad5" providerId="ADAL" clId="{F548BA5C-7A13-4349-8746-18E2EC9664D8}" dt="2021-02-26T12:18:11.988" v="1303" actId="26606"/>
          <ac:spMkLst>
            <pc:docMk/>
            <pc:sldMk cId="2540809066" sldId="260"/>
            <ac:spMk id="16" creationId="{A6680484-5F73-4078-85C2-415205B1A4C0}"/>
          </ac:spMkLst>
        </pc:spChg>
        <pc:spChg chg="add del">
          <ac:chgData name="Priya Mehta" userId="154a7637-f74c-4b7e-b467-bb068e3a6ad5" providerId="ADAL" clId="{F548BA5C-7A13-4349-8746-18E2EC9664D8}" dt="2021-02-26T12:18:10.428" v="1299" actId="26606"/>
          <ac:spMkLst>
            <pc:docMk/>
            <pc:sldMk cId="2540809066" sldId="260"/>
            <ac:spMk id="21" creationId="{8BEAC55E-FD3E-4A90-B4E2-D197D8038366}"/>
          </ac:spMkLst>
        </pc:spChg>
        <pc:spChg chg="add del">
          <ac:chgData name="Priya Mehta" userId="154a7637-f74c-4b7e-b467-bb068e3a6ad5" providerId="ADAL" clId="{F548BA5C-7A13-4349-8746-18E2EC9664D8}" dt="2021-02-26T12:18:10.428" v="1299" actId="26606"/>
          <ac:spMkLst>
            <pc:docMk/>
            <pc:sldMk cId="2540809066" sldId="260"/>
            <ac:spMk id="23" creationId="{282DCAD1-D7F2-4CA8-960C-526B7DB37A82}"/>
          </ac:spMkLst>
        </pc:spChg>
        <pc:spChg chg="add del">
          <ac:chgData name="Priya Mehta" userId="154a7637-f74c-4b7e-b467-bb068e3a6ad5" providerId="ADAL" clId="{F548BA5C-7A13-4349-8746-18E2EC9664D8}" dt="2021-02-26T12:18:10.428" v="1299" actId="26606"/>
          <ac:spMkLst>
            <pc:docMk/>
            <pc:sldMk cId="2540809066" sldId="260"/>
            <ac:spMk id="25" creationId="{0009AC7F-1347-41C8-8BEB-47473A21A696}"/>
          </ac:spMkLst>
        </pc:spChg>
        <pc:spChg chg="add del">
          <ac:chgData name="Priya Mehta" userId="154a7637-f74c-4b7e-b467-bb068e3a6ad5" providerId="ADAL" clId="{F548BA5C-7A13-4349-8746-18E2EC9664D8}" dt="2021-02-26T12:18:11.972" v="1302" actId="26606"/>
          <ac:spMkLst>
            <pc:docMk/>
            <pc:sldMk cId="2540809066" sldId="260"/>
            <ac:spMk id="27" creationId="{B84D73B4-F569-4D64-BA77-14454E09F6BB}"/>
          </ac:spMkLst>
        </pc:spChg>
        <pc:spChg chg="add del">
          <ac:chgData name="Priya Mehta" userId="154a7637-f74c-4b7e-b467-bb068e3a6ad5" providerId="ADAL" clId="{F548BA5C-7A13-4349-8746-18E2EC9664D8}" dt="2021-02-26T12:18:11.972" v="1302" actId="26606"/>
          <ac:spMkLst>
            <pc:docMk/>
            <pc:sldMk cId="2540809066" sldId="260"/>
            <ac:spMk id="28" creationId="{813A4003-1875-46E3-BBC1-9CF42E1331C2}"/>
          </ac:spMkLst>
        </pc:spChg>
        <pc:spChg chg="add del">
          <ac:chgData name="Priya Mehta" userId="154a7637-f74c-4b7e-b467-bb068e3a6ad5" providerId="ADAL" clId="{F548BA5C-7A13-4349-8746-18E2EC9664D8}" dt="2021-02-26T12:18:11.972" v="1302" actId="26606"/>
          <ac:spMkLst>
            <pc:docMk/>
            <pc:sldMk cId="2540809066" sldId="260"/>
            <ac:spMk id="29" creationId="{AD437E30-AED3-4732-B13B-17D277D8DF64}"/>
          </ac:spMkLst>
        </pc:spChg>
        <pc:spChg chg="add del">
          <ac:chgData name="Priya Mehta" userId="154a7637-f74c-4b7e-b467-bb068e3a6ad5" providerId="ADAL" clId="{F548BA5C-7A13-4349-8746-18E2EC9664D8}" dt="2021-02-26T12:18:11.972" v="1302" actId="26606"/>
          <ac:spMkLst>
            <pc:docMk/>
            <pc:sldMk cId="2540809066" sldId="260"/>
            <ac:spMk id="30" creationId="{ACDECF1C-4B20-4CD9-90C7-F85AAB3317B9}"/>
          </ac:spMkLst>
        </pc:spChg>
        <pc:spChg chg="add del">
          <ac:chgData name="Priya Mehta" userId="154a7637-f74c-4b7e-b467-bb068e3a6ad5" providerId="ADAL" clId="{F548BA5C-7A13-4349-8746-18E2EC9664D8}" dt="2021-02-26T12:18:11.972" v="1302" actId="26606"/>
          <ac:spMkLst>
            <pc:docMk/>
            <pc:sldMk cId="2540809066" sldId="260"/>
            <ac:spMk id="31" creationId="{7CB46BEC-0E77-41F0-A7D5-D5B40D225581}"/>
          </ac:spMkLst>
        </pc:spChg>
        <pc:spChg chg="add del">
          <ac:chgData name="Priya Mehta" userId="154a7637-f74c-4b7e-b467-bb068e3a6ad5" providerId="ADAL" clId="{F548BA5C-7A13-4349-8746-18E2EC9664D8}" dt="2021-02-26T12:18:36.690" v="1319" actId="26606"/>
          <ac:spMkLst>
            <pc:docMk/>
            <pc:sldMk cId="2540809066" sldId="260"/>
            <ac:spMk id="33" creationId="{8BEAC55E-FD3E-4A90-B4E2-D197D8038366}"/>
          </ac:spMkLst>
        </pc:spChg>
        <pc:spChg chg="add del">
          <ac:chgData name="Priya Mehta" userId="154a7637-f74c-4b7e-b467-bb068e3a6ad5" providerId="ADAL" clId="{F548BA5C-7A13-4349-8746-18E2EC9664D8}" dt="2021-02-26T12:18:36.690" v="1319" actId="26606"/>
          <ac:spMkLst>
            <pc:docMk/>
            <pc:sldMk cId="2540809066" sldId="260"/>
            <ac:spMk id="34" creationId="{282DCAD1-D7F2-4CA8-960C-526B7DB37A82}"/>
          </ac:spMkLst>
        </pc:spChg>
        <pc:spChg chg="add del">
          <ac:chgData name="Priya Mehta" userId="154a7637-f74c-4b7e-b467-bb068e3a6ad5" providerId="ADAL" clId="{F548BA5C-7A13-4349-8746-18E2EC9664D8}" dt="2021-02-26T12:18:36.690" v="1319" actId="26606"/>
          <ac:spMkLst>
            <pc:docMk/>
            <pc:sldMk cId="2540809066" sldId="260"/>
            <ac:spMk id="35" creationId="{0009AC7F-1347-41C8-8BEB-47473A21A696}"/>
          </ac:spMkLst>
        </pc:spChg>
        <pc:spChg chg="add">
          <ac:chgData name="Priya Mehta" userId="154a7637-f74c-4b7e-b467-bb068e3a6ad5" providerId="ADAL" clId="{F548BA5C-7A13-4349-8746-18E2EC9664D8}" dt="2021-02-26T12:18:36.690" v="1319" actId="26606"/>
          <ac:spMkLst>
            <pc:docMk/>
            <pc:sldMk cId="2540809066" sldId="260"/>
            <ac:spMk id="40" creationId="{45C5CC17-FF17-43CF-B073-D9051465D5CC}"/>
          </ac:spMkLst>
        </pc:spChg>
        <pc:spChg chg="add">
          <ac:chgData name="Priya Mehta" userId="154a7637-f74c-4b7e-b467-bb068e3a6ad5" providerId="ADAL" clId="{F548BA5C-7A13-4349-8746-18E2EC9664D8}" dt="2021-02-26T12:18:36.690" v="1319" actId="26606"/>
          <ac:spMkLst>
            <pc:docMk/>
            <pc:sldMk cId="2540809066" sldId="260"/>
            <ac:spMk id="42" creationId="{1EBE2DDC-0D14-44E6-A1AB-2EEC09507435}"/>
          </ac:spMkLst>
        </pc:spChg>
        <pc:spChg chg="add">
          <ac:chgData name="Priya Mehta" userId="154a7637-f74c-4b7e-b467-bb068e3a6ad5" providerId="ADAL" clId="{F548BA5C-7A13-4349-8746-18E2EC9664D8}" dt="2021-02-26T12:18:36.690" v="1319" actId="26606"/>
          <ac:spMkLst>
            <pc:docMk/>
            <pc:sldMk cId="2540809066" sldId="260"/>
            <ac:spMk id="44" creationId="{A8543D98-0AA2-43B4-B508-DC1DB7F3DC9A}"/>
          </ac:spMkLst>
        </pc:spChg>
        <pc:spChg chg="add">
          <ac:chgData name="Priya Mehta" userId="154a7637-f74c-4b7e-b467-bb068e3a6ad5" providerId="ADAL" clId="{F548BA5C-7A13-4349-8746-18E2EC9664D8}" dt="2021-02-26T12:18:36.690" v="1319" actId="26606"/>
          <ac:spMkLst>
            <pc:docMk/>
            <pc:sldMk cId="2540809066" sldId="260"/>
            <ac:spMk id="46" creationId="{89723C1D-9A1A-465B-8164-483BF5426613}"/>
          </ac:spMkLst>
        </pc:spChg>
        <pc:spChg chg="add">
          <ac:chgData name="Priya Mehta" userId="154a7637-f74c-4b7e-b467-bb068e3a6ad5" providerId="ADAL" clId="{F548BA5C-7A13-4349-8746-18E2EC9664D8}" dt="2021-02-26T12:18:36.690" v="1319" actId="26606"/>
          <ac:spMkLst>
            <pc:docMk/>
            <pc:sldMk cId="2540809066" sldId="260"/>
            <ac:spMk id="48" creationId="{A6680484-5F73-4078-85C2-415205B1A4C0}"/>
          </ac:spMkLst>
        </pc:spChg>
        <pc:picChg chg="add mod">
          <ac:chgData name="Priya Mehta" userId="154a7637-f74c-4b7e-b467-bb068e3a6ad5" providerId="ADAL" clId="{F548BA5C-7A13-4349-8746-18E2EC9664D8}" dt="2021-03-01T16:04:16.319" v="4576" actId="1076"/>
          <ac:picMkLst>
            <pc:docMk/>
            <pc:sldMk cId="2540809066" sldId="260"/>
            <ac:picMk id="5" creationId="{74987407-2C07-4434-9245-17DE1D8D330C}"/>
          </ac:picMkLst>
        </pc:picChg>
        <pc:picChg chg="add mod modCrop">
          <ac:chgData name="Priya Mehta" userId="154a7637-f74c-4b7e-b467-bb068e3a6ad5" providerId="ADAL" clId="{F548BA5C-7A13-4349-8746-18E2EC9664D8}" dt="2021-02-26T14:08:11.503" v="1660" actId="1076"/>
          <ac:picMkLst>
            <pc:docMk/>
            <pc:sldMk cId="2540809066" sldId="260"/>
            <ac:picMk id="6" creationId="{65B4BD7B-86FF-4D5D-B5C7-61CE4C0B8361}"/>
          </ac:picMkLst>
        </pc:picChg>
      </pc:sldChg>
      <pc:sldChg chg="addSp delSp modSp new mod setBg">
        <pc:chgData name="Priya Mehta" userId="154a7637-f74c-4b7e-b467-bb068e3a6ad5" providerId="ADAL" clId="{F548BA5C-7A13-4349-8746-18E2EC9664D8}" dt="2021-03-08T12:22:29.723" v="7467"/>
        <pc:sldMkLst>
          <pc:docMk/>
          <pc:sldMk cId="2136493010" sldId="261"/>
        </pc:sldMkLst>
        <pc:spChg chg="mod">
          <ac:chgData name="Priya Mehta" userId="154a7637-f74c-4b7e-b467-bb068e3a6ad5" providerId="ADAL" clId="{F548BA5C-7A13-4349-8746-18E2EC9664D8}" dt="2021-02-26T12:27:51.276" v="1405" actId="1076"/>
          <ac:spMkLst>
            <pc:docMk/>
            <pc:sldMk cId="2136493010" sldId="261"/>
            <ac:spMk id="2" creationId="{26DDE0E4-DD57-47CA-B40D-637712B999AD}"/>
          </ac:spMkLst>
        </pc:spChg>
        <pc:spChg chg="mod">
          <ac:chgData name="Priya Mehta" userId="154a7637-f74c-4b7e-b467-bb068e3a6ad5" providerId="ADAL" clId="{F548BA5C-7A13-4349-8746-18E2EC9664D8}" dt="2021-02-26T14:16:51.845" v="2037" actId="403"/>
          <ac:spMkLst>
            <pc:docMk/>
            <pc:sldMk cId="2136493010" sldId="261"/>
            <ac:spMk id="3" creationId="{7228A71C-C344-4E3C-B99E-EEB0295D18E5}"/>
          </ac:spMkLst>
        </pc:spChg>
        <pc:spChg chg="add">
          <ac:chgData name="Priya Mehta" userId="154a7637-f74c-4b7e-b467-bb068e3a6ad5" providerId="ADAL" clId="{F548BA5C-7A13-4349-8746-18E2EC9664D8}" dt="2021-02-26T12:26:41.559" v="1388" actId="26606"/>
          <ac:spMkLst>
            <pc:docMk/>
            <pc:sldMk cId="2136493010" sldId="261"/>
            <ac:spMk id="8" creationId="{45C5CC17-FF17-43CF-B073-D9051465D5CC}"/>
          </ac:spMkLst>
        </pc:spChg>
        <pc:spChg chg="add">
          <ac:chgData name="Priya Mehta" userId="154a7637-f74c-4b7e-b467-bb068e3a6ad5" providerId="ADAL" clId="{F548BA5C-7A13-4349-8746-18E2EC9664D8}" dt="2021-02-26T12:26:41.559" v="1388" actId="26606"/>
          <ac:spMkLst>
            <pc:docMk/>
            <pc:sldMk cId="2136493010" sldId="261"/>
            <ac:spMk id="10" creationId="{1EBE2DDC-0D14-44E6-A1AB-2EEC09507435}"/>
          </ac:spMkLst>
        </pc:spChg>
        <pc:spChg chg="add">
          <ac:chgData name="Priya Mehta" userId="154a7637-f74c-4b7e-b467-bb068e3a6ad5" providerId="ADAL" clId="{F548BA5C-7A13-4349-8746-18E2EC9664D8}" dt="2021-02-26T12:26:41.559" v="1388" actId="26606"/>
          <ac:spMkLst>
            <pc:docMk/>
            <pc:sldMk cId="2136493010" sldId="261"/>
            <ac:spMk id="12" creationId="{A8543D98-0AA2-43B4-B508-DC1DB7F3DC9A}"/>
          </ac:spMkLst>
        </pc:spChg>
        <pc:spChg chg="add">
          <ac:chgData name="Priya Mehta" userId="154a7637-f74c-4b7e-b467-bb068e3a6ad5" providerId="ADAL" clId="{F548BA5C-7A13-4349-8746-18E2EC9664D8}" dt="2021-02-26T12:26:41.559" v="1388" actId="26606"/>
          <ac:spMkLst>
            <pc:docMk/>
            <pc:sldMk cId="2136493010" sldId="261"/>
            <ac:spMk id="14" creationId="{89723C1D-9A1A-465B-8164-483BF5426613}"/>
          </ac:spMkLst>
        </pc:spChg>
        <pc:spChg chg="add">
          <ac:chgData name="Priya Mehta" userId="154a7637-f74c-4b7e-b467-bb068e3a6ad5" providerId="ADAL" clId="{F548BA5C-7A13-4349-8746-18E2EC9664D8}" dt="2021-02-26T12:26:41.559" v="1388" actId="26606"/>
          <ac:spMkLst>
            <pc:docMk/>
            <pc:sldMk cId="2136493010" sldId="261"/>
            <ac:spMk id="16" creationId="{A6680484-5F73-4078-85C2-415205B1A4C0}"/>
          </ac:spMkLst>
        </pc:spChg>
        <pc:spChg chg="add mod">
          <ac:chgData name="Priya Mehta" userId="154a7637-f74c-4b7e-b467-bb068e3a6ad5" providerId="ADAL" clId="{F548BA5C-7A13-4349-8746-18E2EC9664D8}" dt="2021-03-01T16:04:00.894" v="4574" actId="1076"/>
          <ac:spMkLst>
            <pc:docMk/>
            <pc:sldMk cId="2136493010" sldId="261"/>
            <ac:spMk id="24" creationId="{9FCB3121-7709-4251-B44D-8E2720012D0D}"/>
          </ac:spMkLst>
        </pc:spChg>
        <pc:grpChg chg="add del mod">
          <ac:chgData name="Priya Mehta" userId="154a7637-f74c-4b7e-b467-bb068e3a6ad5" providerId="ADAL" clId="{F548BA5C-7A13-4349-8746-18E2EC9664D8}" dt="2021-02-26T12:29:49.926" v="1413" actId="165"/>
          <ac:grpSpMkLst>
            <pc:docMk/>
            <pc:sldMk cId="2136493010" sldId="261"/>
            <ac:grpSpMk id="17" creationId="{B0F448F2-DAF9-4924-8363-0A725998DE9C}"/>
          </ac:grpSpMkLst>
        </pc:grpChg>
        <pc:picChg chg="add del mod ord topLvl">
          <ac:chgData name="Priya Mehta" userId="154a7637-f74c-4b7e-b467-bb068e3a6ad5" providerId="ADAL" clId="{F548BA5C-7A13-4349-8746-18E2EC9664D8}" dt="2021-02-26T12:29:58.357" v="1416" actId="478"/>
          <ac:picMkLst>
            <pc:docMk/>
            <pc:sldMk cId="2136493010" sldId="261"/>
            <ac:picMk id="5" creationId="{274D0134-004E-4590-8B74-3094DFE5125D}"/>
          </ac:picMkLst>
        </pc:picChg>
        <pc:picChg chg="add del mod ord topLvl">
          <ac:chgData name="Priya Mehta" userId="154a7637-f74c-4b7e-b467-bb068e3a6ad5" providerId="ADAL" clId="{F548BA5C-7A13-4349-8746-18E2EC9664D8}" dt="2021-02-26T12:29:58.357" v="1416" actId="478"/>
          <ac:picMkLst>
            <pc:docMk/>
            <pc:sldMk cId="2136493010" sldId="261"/>
            <ac:picMk id="7" creationId="{220FC14E-DE34-4373-925A-EEFF7FFD196B}"/>
          </ac:picMkLst>
        </pc:picChg>
        <pc:picChg chg="add del mod ord topLvl">
          <ac:chgData name="Priya Mehta" userId="154a7637-f74c-4b7e-b467-bb068e3a6ad5" providerId="ADAL" clId="{F548BA5C-7A13-4349-8746-18E2EC9664D8}" dt="2021-02-26T12:29:58.357" v="1416" actId="478"/>
          <ac:picMkLst>
            <pc:docMk/>
            <pc:sldMk cId="2136493010" sldId="261"/>
            <ac:picMk id="11" creationId="{5E5E7C2C-26DA-4F82-AFD0-947BF5C834AF}"/>
          </ac:picMkLst>
        </pc:picChg>
        <pc:picChg chg="add del mod ord topLvl">
          <ac:chgData name="Priya Mehta" userId="154a7637-f74c-4b7e-b467-bb068e3a6ad5" providerId="ADAL" clId="{F548BA5C-7A13-4349-8746-18E2EC9664D8}" dt="2021-02-26T12:29:58.357" v="1416" actId="478"/>
          <ac:picMkLst>
            <pc:docMk/>
            <pc:sldMk cId="2136493010" sldId="261"/>
            <ac:picMk id="15" creationId="{7009E341-786E-4543-94AA-BF4EA92F63EC}"/>
          </ac:picMkLst>
        </pc:picChg>
        <pc:picChg chg="add del mod">
          <ac:chgData name="Priya Mehta" userId="154a7637-f74c-4b7e-b467-bb068e3a6ad5" providerId="ADAL" clId="{F548BA5C-7A13-4349-8746-18E2EC9664D8}" dt="2021-02-26T12:30:28.002" v="1420" actId="478"/>
          <ac:picMkLst>
            <pc:docMk/>
            <pc:sldMk cId="2136493010" sldId="261"/>
            <ac:picMk id="19" creationId="{C5A3E066-EDBF-4CA7-AFF9-D0FBC3F3A66C}"/>
          </ac:picMkLst>
        </pc:picChg>
        <pc:picChg chg="add del mod">
          <ac:chgData name="Priya Mehta" userId="154a7637-f74c-4b7e-b467-bb068e3a6ad5" providerId="ADAL" clId="{F548BA5C-7A13-4349-8746-18E2EC9664D8}" dt="2021-02-26T12:31:09.519" v="1422" actId="478"/>
          <ac:picMkLst>
            <pc:docMk/>
            <pc:sldMk cId="2136493010" sldId="261"/>
            <ac:picMk id="21" creationId="{3BC3CD08-1048-4026-A8FA-C4BC61568E80}"/>
          </ac:picMkLst>
        </pc:picChg>
        <pc:picChg chg="add mod">
          <ac:chgData name="Priya Mehta" userId="154a7637-f74c-4b7e-b467-bb068e3a6ad5" providerId="ADAL" clId="{F548BA5C-7A13-4349-8746-18E2EC9664D8}" dt="2021-03-01T16:03:44.759" v="4570" actId="1076"/>
          <ac:picMkLst>
            <pc:docMk/>
            <pc:sldMk cId="2136493010" sldId="261"/>
            <ac:picMk id="23" creationId="{613071A4-F5B7-464A-ABC1-F9CA4632F4E2}"/>
          </ac:picMkLst>
        </pc:picChg>
      </pc:sldChg>
      <pc:sldChg chg="modSp new del mod">
        <pc:chgData name="Priya Mehta" userId="154a7637-f74c-4b7e-b467-bb068e3a6ad5" providerId="ADAL" clId="{F548BA5C-7A13-4349-8746-18E2EC9664D8}" dt="2021-03-01T16:00:56.047" v="4535" actId="2696"/>
        <pc:sldMkLst>
          <pc:docMk/>
          <pc:sldMk cId="1790371938" sldId="262"/>
        </pc:sldMkLst>
        <pc:spChg chg="mod">
          <ac:chgData name="Priya Mehta" userId="154a7637-f74c-4b7e-b467-bb068e3a6ad5" providerId="ADAL" clId="{F548BA5C-7A13-4349-8746-18E2EC9664D8}" dt="2021-02-26T14:53:21.965" v="2902" actId="1076"/>
          <ac:spMkLst>
            <pc:docMk/>
            <pc:sldMk cId="1790371938" sldId="262"/>
            <ac:spMk id="2" creationId="{0469B7DF-95C4-41F9-87DB-95AFEFA530A0}"/>
          </ac:spMkLst>
        </pc:spChg>
        <pc:spChg chg="mod">
          <ac:chgData name="Priya Mehta" userId="154a7637-f74c-4b7e-b467-bb068e3a6ad5" providerId="ADAL" clId="{F548BA5C-7A13-4349-8746-18E2EC9664D8}" dt="2021-03-01T16:00:51.146" v="4534" actId="5793"/>
          <ac:spMkLst>
            <pc:docMk/>
            <pc:sldMk cId="1790371938" sldId="262"/>
            <ac:spMk id="3" creationId="{23AD9885-A147-4F0E-A387-0B0689F5E296}"/>
          </ac:spMkLst>
        </pc:spChg>
      </pc:sldChg>
      <pc:sldChg chg="addSp delSp modSp add mod ord setBg">
        <pc:chgData name="Priya Mehta" userId="154a7637-f74c-4b7e-b467-bb068e3a6ad5" providerId="ADAL" clId="{F548BA5C-7A13-4349-8746-18E2EC9664D8}" dt="2021-03-09T14:19:34.894" v="7828" actId="20577"/>
        <pc:sldMkLst>
          <pc:docMk/>
          <pc:sldMk cId="3520831986" sldId="263"/>
        </pc:sldMkLst>
        <pc:spChg chg="mod">
          <ac:chgData name="Priya Mehta" userId="154a7637-f74c-4b7e-b467-bb068e3a6ad5" providerId="ADAL" clId="{F548BA5C-7A13-4349-8746-18E2EC9664D8}" dt="2021-03-09T14:19:17.108" v="7802" actId="1076"/>
          <ac:spMkLst>
            <pc:docMk/>
            <pc:sldMk cId="3520831986" sldId="263"/>
            <ac:spMk id="2" creationId="{0469B7DF-95C4-41F9-87DB-95AFEFA530A0}"/>
          </ac:spMkLst>
        </pc:spChg>
        <pc:spChg chg="del mod">
          <ac:chgData name="Priya Mehta" userId="154a7637-f74c-4b7e-b467-bb068e3a6ad5" providerId="ADAL" clId="{F548BA5C-7A13-4349-8746-18E2EC9664D8}" dt="2021-03-02T11:19:57.940" v="5943" actId="26606"/>
          <ac:spMkLst>
            <pc:docMk/>
            <pc:sldMk cId="3520831986" sldId="263"/>
            <ac:spMk id="3" creationId="{23AD9885-A147-4F0E-A387-0B0689F5E296}"/>
          </ac:spMkLst>
        </pc:spChg>
        <pc:spChg chg="add del">
          <ac:chgData name="Priya Mehta" userId="154a7637-f74c-4b7e-b467-bb068e3a6ad5" providerId="ADAL" clId="{F548BA5C-7A13-4349-8746-18E2EC9664D8}" dt="2021-03-02T11:20:47.810" v="5954" actId="26606"/>
          <ac:spMkLst>
            <pc:docMk/>
            <pc:sldMk cId="3520831986" sldId="263"/>
            <ac:spMk id="9" creationId="{040BF4A1-714C-419E-A19F-578DE93BE02F}"/>
          </ac:spMkLst>
        </pc:spChg>
        <pc:spChg chg="add del">
          <ac:chgData name="Priya Mehta" userId="154a7637-f74c-4b7e-b467-bb068e3a6ad5" providerId="ADAL" clId="{F548BA5C-7A13-4349-8746-18E2EC9664D8}" dt="2021-03-02T11:20:47.810" v="5954" actId="26606"/>
          <ac:spMkLst>
            <pc:docMk/>
            <pc:sldMk cId="3520831986" sldId="263"/>
            <ac:spMk id="11" creationId="{2F91A9BD-D57F-4941-931F-40597AB37017}"/>
          </ac:spMkLst>
        </pc:spChg>
        <pc:spChg chg="add del">
          <ac:chgData name="Priya Mehta" userId="154a7637-f74c-4b7e-b467-bb068e3a6ad5" providerId="ADAL" clId="{F548BA5C-7A13-4349-8746-18E2EC9664D8}" dt="2021-03-02T11:20:47.810" v="5954" actId="26606"/>
          <ac:spMkLst>
            <pc:docMk/>
            <pc:sldMk cId="3520831986" sldId="263"/>
            <ac:spMk id="13" creationId="{C54DB264-9467-4730-B9E9-C9A97DD66920}"/>
          </ac:spMkLst>
        </pc:spChg>
        <pc:spChg chg="add del">
          <ac:chgData name="Priya Mehta" userId="154a7637-f74c-4b7e-b467-bb068e3a6ad5" providerId="ADAL" clId="{F548BA5C-7A13-4349-8746-18E2EC9664D8}" dt="2021-03-02T11:20:47.810" v="5954" actId="26606"/>
          <ac:spMkLst>
            <pc:docMk/>
            <pc:sldMk cId="3520831986" sldId="263"/>
            <ac:spMk id="15" creationId="{BB097F88-2120-47B4-B891-5B28F66BBD4A}"/>
          </ac:spMkLst>
        </pc:spChg>
        <pc:spChg chg="add del">
          <ac:chgData name="Priya Mehta" userId="154a7637-f74c-4b7e-b467-bb068e3a6ad5" providerId="ADAL" clId="{F548BA5C-7A13-4349-8746-18E2EC9664D8}" dt="2021-03-02T11:20:47.810" v="5954" actId="26606"/>
          <ac:spMkLst>
            <pc:docMk/>
            <pc:sldMk cId="3520831986" sldId="263"/>
            <ac:spMk id="17" creationId="{BF9338F5-05AB-4DC5-BD1C-1A9F26C38A7A}"/>
          </ac:spMkLst>
        </pc:spChg>
        <pc:spChg chg="add del">
          <ac:chgData name="Priya Mehta" userId="154a7637-f74c-4b7e-b467-bb068e3a6ad5" providerId="ADAL" clId="{F548BA5C-7A13-4349-8746-18E2EC9664D8}" dt="2021-03-02T11:20:22.694" v="5945" actId="26606"/>
          <ac:spMkLst>
            <pc:docMk/>
            <pc:sldMk cId="3520831986" sldId="263"/>
            <ac:spMk id="22" creationId="{040BF4A1-714C-419E-A19F-578DE93BE02F}"/>
          </ac:spMkLst>
        </pc:spChg>
        <pc:spChg chg="add del">
          <ac:chgData name="Priya Mehta" userId="154a7637-f74c-4b7e-b467-bb068e3a6ad5" providerId="ADAL" clId="{F548BA5C-7A13-4349-8746-18E2EC9664D8}" dt="2021-03-02T11:20:22.694" v="5945" actId="26606"/>
          <ac:spMkLst>
            <pc:docMk/>
            <pc:sldMk cId="3520831986" sldId="263"/>
            <ac:spMk id="24" creationId="{2F91A9BD-D57F-4941-931F-40597AB37017}"/>
          </ac:spMkLst>
        </pc:spChg>
        <pc:spChg chg="add del">
          <ac:chgData name="Priya Mehta" userId="154a7637-f74c-4b7e-b467-bb068e3a6ad5" providerId="ADAL" clId="{F548BA5C-7A13-4349-8746-18E2EC9664D8}" dt="2021-03-02T11:20:22.694" v="5945" actId="26606"/>
          <ac:spMkLst>
            <pc:docMk/>
            <pc:sldMk cId="3520831986" sldId="263"/>
            <ac:spMk id="26" creationId="{C54DB264-9467-4730-B9E9-C9A97DD66920}"/>
          </ac:spMkLst>
        </pc:spChg>
        <pc:spChg chg="add del">
          <ac:chgData name="Priya Mehta" userId="154a7637-f74c-4b7e-b467-bb068e3a6ad5" providerId="ADAL" clId="{F548BA5C-7A13-4349-8746-18E2EC9664D8}" dt="2021-03-02T11:20:22.694" v="5945" actId="26606"/>
          <ac:spMkLst>
            <pc:docMk/>
            <pc:sldMk cId="3520831986" sldId="263"/>
            <ac:spMk id="28" creationId="{BB097F88-2120-47B4-B891-5B28F66BBD4A}"/>
          </ac:spMkLst>
        </pc:spChg>
        <pc:spChg chg="add del">
          <ac:chgData name="Priya Mehta" userId="154a7637-f74c-4b7e-b467-bb068e3a6ad5" providerId="ADAL" clId="{F548BA5C-7A13-4349-8746-18E2EC9664D8}" dt="2021-03-02T11:20:22.694" v="5945" actId="26606"/>
          <ac:spMkLst>
            <pc:docMk/>
            <pc:sldMk cId="3520831986" sldId="263"/>
            <ac:spMk id="30" creationId="{BF9338F5-05AB-4DC5-BD1C-1A9F26C38A7A}"/>
          </ac:spMkLst>
        </pc:spChg>
        <pc:spChg chg="add del">
          <ac:chgData name="Priya Mehta" userId="154a7637-f74c-4b7e-b467-bb068e3a6ad5" providerId="ADAL" clId="{F548BA5C-7A13-4349-8746-18E2EC9664D8}" dt="2021-03-02T11:20:32.693" v="5947" actId="26606"/>
          <ac:spMkLst>
            <pc:docMk/>
            <pc:sldMk cId="3520831986" sldId="263"/>
            <ac:spMk id="32" creationId="{040BF4A1-714C-419E-A19F-578DE93BE02F}"/>
          </ac:spMkLst>
        </pc:spChg>
        <pc:spChg chg="add del">
          <ac:chgData name="Priya Mehta" userId="154a7637-f74c-4b7e-b467-bb068e3a6ad5" providerId="ADAL" clId="{F548BA5C-7A13-4349-8746-18E2EC9664D8}" dt="2021-03-02T11:20:32.693" v="5947" actId="26606"/>
          <ac:spMkLst>
            <pc:docMk/>
            <pc:sldMk cId="3520831986" sldId="263"/>
            <ac:spMk id="33" creationId="{2F91A9BD-D57F-4941-931F-40597AB37017}"/>
          </ac:spMkLst>
        </pc:spChg>
        <pc:spChg chg="add del">
          <ac:chgData name="Priya Mehta" userId="154a7637-f74c-4b7e-b467-bb068e3a6ad5" providerId="ADAL" clId="{F548BA5C-7A13-4349-8746-18E2EC9664D8}" dt="2021-03-02T11:20:32.693" v="5947" actId="26606"/>
          <ac:spMkLst>
            <pc:docMk/>
            <pc:sldMk cId="3520831986" sldId="263"/>
            <ac:spMk id="34" creationId="{C54DB264-9467-4730-B9E9-C9A97DD66920}"/>
          </ac:spMkLst>
        </pc:spChg>
        <pc:spChg chg="add del">
          <ac:chgData name="Priya Mehta" userId="154a7637-f74c-4b7e-b467-bb068e3a6ad5" providerId="ADAL" clId="{F548BA5C-7A13-4349-8746-18E2EC9664D8}" dt="2021-03-02T11:20:32.693" v="5947" actId="26606"/>
          <ac:spMkLst>
            <pc:docMk/>
            <pc:sldMk cId="3520831986" sldId="263"/>
            <ac:spMk id="35" creationId="{BB097F88-2120-47B4-B891-5B28F66BBD4A}"/>
          </ac:spMkLst>
        </pc:spChg>
        <pc:spChg chg="add del">
          <ac:chgData name="Priya Mehta" userId="154a7637-f74c-4b7e-b467-bb068e3a6ad5" providerId="ADAL" clId="{F548BA5C-7A13-4349-8746-18E2EC9664D8}" dt="2021-03-02T11:20:32.693" v="5947" actId="26606"/>
          <ac:spMkLst>
            <pc:docMk/>
            <pc:sldMk cId="3520831986" sldId="263"/>
            <ac:spMk id="36" creationId="{BF9338F5-05AB-4DC5-BD1C-1A9F26C38A7A}"/>
          </ac:spMkLst>
        </pc:spChg>
        <pc:spChg chg="add del">
          <ac:chgData name="Priya Mehta" userId="154a7637-f74c-4b7e-b467-bb068e3a6ad5" providerId="ADAL" clId="{F548BA5C-7A13-4349-8746-18E2EC9664D8}" dt="2021-03-02T11:20:37.177" v="5949" actId="26606"/>
          <ac:spMkLst>
            <pc:docMk/>
            <pc:sldMk cId="3520831986" sldId="263"/>
            <ac:spMk id="38" creationId="{BACC6370-2D7E-4714-9D71-7542949D7D5D}"/>
          </ac:spMkLst>
        </pc:spChg>
        <pc:spChg chg="add del">
          <ac:chgData name="Priya Mehta" userId="154a7637-f74c-4b7e-b467-bb068e3a6ad5" providerId="ADAL" clId="{F548BA5C-7A13-4349-8746-18E2EC9664D8}" dt="2021-03-02T11:20:37.177" v="5949" actId="26606"/>
          <ac:spMkLst>
            <pc:docMk/>
            <pc:sldMk cId="3520831986" sldId="263"/>
            <ac:spMk id="39" creationId="{E2DA5AC1-43C5-4243-9028-07DBB80D0C95}"/>
          </ac:spMkLst>
        </pc:spChg>
        <pc:spChg chg="add del">
          <ac:chgData name="Priya Mehta" userId="154a7637-f74c-4b7e-b467-bb068e3a6ad5" providerId="ADAL" clId="{F548BA5C-7A13-4349-8746-18E2EC9664D8}" dt="2021-03-02T11:20:37.177" v="5949" actId="26606"/>
          <ac:spMkLst>
            <pc:docMk/>
            <pc:sldMk cId="3520831986" sldId="263"/>
            <ac:spMk id="40" creationId="{8A4EDA1C-27A1-4C83-ACE4-6675EC9245B1}"/>
          </ac:spMkLst>
        </pc:spChg>
        <pc:spChg chg="add del">
          <ac:chgData name="Priya Mehta" userId="154a7637-f74c-4b7e-b467-bb068e3a6ad5" providerId="ADAL" clId="{F548BA5C-7A13-4349-8746-18E2EC9664D8}" dt="2021-03-02T11:20:37.177" v="5949" actId="26606"/>
          <ac:spMkLst>
            <pc:docMk/>
            <pc:sldMk cId="3520831986" sldId="263"/>
            <ac:spMk id="41" creationId="{FF33EC8A-EE0A-4395-97E2-DAD467CF734C}"/>
          </ac:spMkLst>
        </pc:spChg>
        <pc:spChg chg="add del">
          <ac:chgData name="Priya Mehta" userId="154a7637-f74c-4b7e-b467-bb068e3a6ad5" providerId="ADAL" clId="{F548BA5C-7A13-4349-8746-18E2EC9664D8}" dt="2021-03-02T11:20:37.177" v="5949" actId="26606"/>
          <ac:spMkLst>
            <pc:docMk/>
            <pc:sldMk cId="3520831986" sldId="263"/>
            <ac:spMk id="42" creationId="{FF85DA95-16A4-404E-9BFF-27F8E4FC78AA}"/>
          </ac:spMkLst>
        </pc:spChg>
        <pc:spChg chg="add del">
          <ac:chgData name="Priya Mehta" userId="154a7637-f74c-4b7e-b467-bb068e3a6ad5" providerId="ADAL" clId="{F548BA5C-7A13-4349-8746-18E2EC9664D8}" dt="2021-03-02T11:20:39.602" v="5951" actId="26606"/>
          <ac:spMkLst>
            <pc:docMk/>
            <pc:sldMk cId="3520831986" sldId="263"/>
            <ac:spMk id="44" creationId="{06E6C0C3-A448-4D8B-86C7-3C83B7E4A600}"/>
          </ac:spMkLst>
        </pc:spChg>
        <pc:spChg chg="add del">
          <ac:chgData name="Priya Mehta" userId="154a7637-f74c-4b7e-b467-bb068e3a6ad5" providerId="ADAL" clId="{F548BA5C-7A13-4349-8746-18E2EC9664D8}" dt="2021-03-02T11:20:39.602" v="5951" actId="26606"/>
          <ac:spMkLst>
            <pc:docMk/>
            <pc:sldMk cId="3520831986" sldId="263"/>
            <ac:spMk id="45" creationId="{EF1326A3-CBDD-4503-8C40-806B4ABF4F2A}"/>
          </ac:spMkLst>
        </pc:spChg>
        <pc:spChg chg="add del">
          <ac:chgData name="Priya Mehta" userId="154a7637-f74c-4b7e-b467-bb068e3a6ad5" providerId="ADAL" clId="{F548BA5C-7A13-4349-8746-18E2EC9664D8}" dt="2021-03-02T11:20:39.602" v="5951" actId="26606"/>
          <ac:spMkLst>
            <pc:docMk/>
            <pc:sldMk cId="3520831986" sldId="263"/>
            <ac:spMk id="46" creationId="{5910698D-E436-464E-9DE4-F9FB349FD9E6}"/>
          </ac:spMkLst>
        </pc:spChg>
        <pc:spChg chg="add del">
          <ac:chgData name="Priya Mehta" userId="154a7637-f74c-4b7e-b467-bb068e3a6ad5" providerId="ADAL" clId="{F548BA5C-7A13-4349-8746-18E2EC9664D8}" dt="2021-03-02T11:20:47.763" v="5953" actId="26606"/>
          <ac:spMkLst>
            <pc:docMk/>
            <pc:sldMk cId="3520831986" sldId="263"/>
            <ac:spMk id="48" creationId="{BACC6370-2D7E-4714-9D71-7542949D7D5D}"/>
          </ac:spMkLst>
        </pc:spChg>
        <pc:spChg chg="add del">
          <ac:chgData name="Priya Mehta" userId="154a7637-f74c-4b7e-b467-bb068e3a6ad5" providerId="ADAL" clId="{F548BA5C-7A13-4349-8746-18E2EC9664D8}" dt="2021-03-02T11:20:47.763" v="5953" actId="26606"/>
          <ac:spMkLst>
            <pc:docMk/>
            <pc:sldMk cId="3520831986" sldId="263"/>
            <ac:spMk id="49" creationId="{E2DA5AC1-43C5-4243-9028-07DBB80D0C95}"/>
          </ac:spMkLst>
        </pc:spChg>
        <pc:spChg chg="add del">
          <ac:chgData name="Priya Mehta" userId="154a7637-f74c-4b7e-b467-bb068e3a6ad5" providerId="ADAL" clId="{F548BA5C-7A13-4349-8746-18E2EC9664D8}" dt="2021-03-02T11:20:47.763" v="5953" actId="26606"/>
          <ac:spMkLst>
            <pc:docMk/>
            <pc:sldMk cId="3520831986" sldId="263"/>
            <ac:spMk id="50" creationId="{8A4EDA1C-27A1-4C83-ACE4-6675EC9245B1}"/>
          </ac:spMkLst>
        </pc:spChg>
        <pc:spChg chg="add del">
          <ac:chgData name="Priya Mehta" userId="154a7637-f74c-4b7e-b467-bb068e3a6ad5" providerId="ADAL" clId="{F548BA5C-7A13-4349-8746-18E2EC9664D8}" dt="2021-03-02T11:20:47.763" v="5953" actId="26606"/>
          <ac:spMkLst>
            <pc:docMk/>
            <pc:sldMk cId="3520831986" sldId="263"/>
            <ac:spMk id="51" creationId="{FF33EC8A-EE0A-4395-97E2-DAD467CF734C}"/>
          </ac:spMkLst>
        </pc:spChg>
        <pc:spChg chg="add del">
          <ac:chgData name="Priya Mehta" userId="154a7637-f74c-4b7e-b467-bb068e3a6ad5" providerId="ADAL" clId="{F548BA5C-7A13-4349-8746-18E2EC9664D8}" dt="2021-03-02T11:20:47.763" v="5953" actId="26606"/>
          <ac:spMkLst>
            <pc:docMk/>
            <pc:sldMk cId="3520831986" sldId="263"/>
            <ac:spMk id="52" creationId="{FF85DA95-16A4-404E-9BFF-27F8E4FC78AA}"/>
          </ac:spMkLst>
        </pc:spChg>
        <pc:spChg chg="add del">
          <ac:chgData name="Priya Mehta" userId="154a7637-f74c-4b7e-b467-bb068e3a6ad5" providerId="ADAL" clId="{F548BA5C-7A13-4349-8746-18E2EC9664D8}" dt="2021-03-02T11:22:21.219" v="5979" actId="26606"/>
          <ac:spMkLst>
            <pc:docMk/>
            <pc:sldMk cId="3520831986" sldId="263"/>
            <ac:spMk id="54" creationId="{1CC4AFFA-9868-4B7D-9F63-93C34D36234F}"/>
          </ac:spMkLst>
        </pc:spChg>
        <pc:spChg chg="add del">
          <ac:chgData name="Priya Mehta" userId="154a7637-f74c-4b7e-b467-bb068e3a6ad5" providerId="ADAL" clId="{F548BA5C-7A13-4349-8746-18E2EC9664D8}" dt="2021-03-02T11:22:21.219" v="5979" actId="26606"/>
          <ac:spMkLst>
            <pc:docMk/>
            <pc:sldMk cId="3520831986" sldId="263"/>
            <ac:spMk id="55" creationId="{024CCFE6-8D32-4963-9B5D-E742044292DD}"/>
          </ac:spMkLst>
        </pc:spChg>
        <pc:spChg chg="add del">
          <ac:chgData name="Priya Mehta" userId="154a7637-f74c-4b7e-b467-bb068e3a6ad5" providerId="ADAL" clId="{F548BA5C-7A13-4349-8746-18E2EC9664D8}" dt="2021-03-02T11:22:21.219" v="5979" actId="26606"/>
          <ac:spMkLst>
            <pc:docMk/>
            <pc:sldMk cId="3520831986" sldId="263"/>
            <ac:spMk id="56" creationId="{43414B78-940D-4BE3-A24D-B003E1C9C018}"/>
          </ac:spMkLst>
        </pc:spChg>
        <pc:spChg chg="add del">
          <ac:chgData name="Priya Mehta" userId="154a7637-f74c-4b7e-b467-bb068e3a6ad5" providerId="ADAL" clId="{F548BA5C-7A13-4349-8746-18E2EC9664D8}" dt="2021-03-02T11:22:15.568" v="5972" actId="26606"/>
          <ac:spMkLst>
            <pc:docMk/>
            <pc:sldMk cId="3520831986" sldId="263"/>
            <ac:spMk id="61" creationId="{040BF4A1-714C-419E-A19F-578DE93BE02F}"/>
          </ac:spMkLst>
        </pc:spChg>
        <pc:spChg chg="add del">
          <ac:chgData name="Priya Mehta" userId="154a7637-f74c-4b7e-b467-bb068e3a6ad5" providerId="ADAL" clId="{F548BA5C-7A13-4349-8746-18E2EC9664D8}" dt="2021-03-02T11:22:15.568" v="5972" actId="26606"/>
          <ac:spMkLst>
            <pc:docMk/>
            <pc:sldMk cId="3520831986" sldId="263"/>
            <ac:spMk id="63" creationId="{2F91A9BD-D57F-4941-931F-40597AB37017}"/>
          </ac:spMkLst>
        </pc:spChg>
        <pc:spChg chg="add del">
          <ac:chgData name="Priya Mehta" userId="154a7637-f74c-4b7e-b467-bb068e3a6ad5" providerId="ADAL" clId="{F548BA5C-7A13-4349-8746-18E2EC9664D8}" dt="2021-03-02T11:22:15.568" v="5972" actId="26606"/>
          <ac:spMkLst>
            <pc:docMk/>
            <pc:sldMk cId="3520831986" sldId="263"/>
            <ac:spMk id="65" creationId="{C54DB264-9467-4730-B9E9-C9A97DD66920}"/>
          </ac:spMkLst>
        </pc:spChg>
        <pc:spChg chg="add del">
          <ac:chgData name="Priya Mehta" userId="154a7637-f74c-4b7e-b467-bb068e3a6ad5" providerId="ADAL" clId="{F548BA5C-7A13-4349-8746-18E2EC9664D8}" dt="2021-03-02T11:22:15.568" v="5972" actId="26606"/>
          <ac:spMkLst>
            <pc:docMk/>
            <pc:sldMk cId="3520831986" sldId="263"/>
            <ac:spMk id="67" creationId="{BB097F88-2120-47B4-B891-5B28F66BBD4A}"/>
          </ac:spMkLst>
        </pc:spChg>
        <pc:spChg chg="add del">
          <ac:chgData name="Priya Mehta" userId="154a7637-f74c-4b7e-b467-bb068e3a6ad5" providerId="ADAL" clId="{F548BA5C-7A13-4349-8746-18E2EC9664D8}" dt="2021-03-02T11:22:15.568" v="5972" actId="26606"/>
          <ac:spMkLst>
            <pc:docMk/>
            <pc:sldMk cId="3520831986" sldId="263"/>
            <ac:spMk id="69" creationId="{BF9338F5-05AB-4DC5-BD1C-1A9F26C38A7A}"/>
          </ac:spMkLst>
        </pc:spChg>
        <pc:spChg chg="add del">
          <ac:chgData name="Priya Mehta" userId="154a7637-f74c-4b7e-b467-bb068e3a6ad5" providerId="ADAL" clId="{F548BA5C-7A13-4349-8746-18E2EC9664D8}" dt="2021-03-02T11:22:17.375" v="5974" actId="26606"/>
          <ac:spMkLst>
            <pc:docMk/>
            <pc:sldMk cId="3520831986" sldId="263"/>
            <ac:spMk id="71" creationId="{040BF4A1-714C-419E-A19F-578DE93BE02F}"/>
          </ac:spMkLst>
        </pc:spChg>
        <pc:spChg chg="add del">
          <ac:chgData name="Priya Mehta" userId="154a7637-f74c-4b7e-b467-bb068e3a6ad5" providerId="ADAL" clId="{F548BA5C-7A13-4349-8746-18E2EC9664D8}" dt="2021-03-02T11:22:17.375" v="5974" actId="26606"/>
          <ac:spMkLst>
            <pc:docMk/>
            <pc:sldMk cId="3520831986" sldId="263"/>
            <ac:spMk id="72" creationId="{2F91A9BD-D57F-4941-931F-40597AB37017}"/>
          </ac:spMkLst>
        </pc:spChg>
        <pc:spChg chg="add del">
          <ac:chgData name="Priya Mehta" userId="154a7637-f74c-4b7e-b467-bb068e3a6ad5" providerId="ADAL" clId="{F548BA5C-7A13-4349-8746-18E2EC9664D8}" dt="2021-03-02T11:22:17.375" v="5974" actId="26606"/>
          <ac:spMkLst>
            <pc:docMk/>
            <pc:sldMk cId="3520831986" sldId="263"/>
            <ac:spMk id="73" creationId="{C54DB264-9467-4730-B9E9-C9A97DD66920}"/>
          </ac:spMkLst>
        </pc:spChg>
        <pc:spChg chg="add del">
          <ac:chgData name="Priya Mehta" userId="154a7637-f74c-4b7e-b467-bb068e3a6ad5" providerId="ADAL" clId="{F548BA5C-7A13-4349-8746-18E2EC9664D8}" dt="2021-03-02T11:22:17.375" v="5974" actId="26606"/>
          <ac:spMkLst>
            <pc:docMk/>
            <pc:sldMk cId="3520831986" sldId="263"/>
            <ac:spMk id="74" creationId="{BB097F88-2120-47B4-B891-5B28F66BBD4A}"/>
          </ac:spMkLst>
        </pc:spChg>
        <pc:spChg chg="add del">
          <ac:chgData name="Priya Mehta" userId="154a7637-f74c-4b7e-b467-bb068e3a6ad5" providerId="ADAL" clId="{F548BA5C-7A13-4349-8746-18E2EC9664D8}" dt="2021-03-02T11:22:17.375" v="5974" actId="26606"/>
          <ac:spMkLst>
            <pc:docMk/>
            <pc:sldMk cId="3520831986" sldId="263"/>
            <ac:spMk id="75" creationId="{BF9338F5-05AB-4DC5-BD1C-1A9F26C38A7A}"/>
          </ac:spMkLst>
        </pc:spChg>
        <pc:spChg chg="add del">
          <ac:chgData name="Priya Mehta" userId="154a7637-f74c-4b7e-b467-bb068e3a6ad5" providerId="ADAL" clId="{F548BA5C-7A13-4349-8746-18E2EC9664D8}" dt="2021-03-02T11:22:18.911" v="5976" actId="26606"/>
          <ac:spMkLst>
            <pc:docMk/>
            <pc:sldMk cId="3520831986" sldId="263"/>
            <ac:spMk id="77" creationId="{E383CC5D-71E8-4CB2-8E4A-F1E4FF6DC9D6}"/>
          </ac:spMkLst>
        </pc:spChg>
        <pc:spChg chg="add del">
          <ac:chgData name="Priya Mehta" userId="154a7637-f74c-4b7e-b467-bb068e3a6ad5" providerId="ADAL" clId="{F548BA5C-7A13-4349-8746-18E2EC9664D8}" dt="2021-03-02T11:22:18.911" v="5976" actId="26606"/>
          <ac:spMkLst>
            <pc:docMk/>
            <pc:sldMk cId="3520831986" sldId="263"/>
            <ac:spMk id="78" creationId="{E2DA5AC1-43C5-4243-9028-07DBB80D0C95}"/>
          </ac:spMkLst>
        </pc:spChg>
        <pc:spChg chg="add del">
          <ac:chgData name="Priya Mehta" userId="154a7637-f74c-4b7e-b467-bb068e3a6ad5" providerId="ADAL" clId="{F548BA5C-7A13-4349-8746-18E2EC9664D8}" dt="2021-03-02T11:22:18.911" v="5976" actId="26606"/>
          <ac:spMkLst>
            <pc:docMk/>
            <pc:sldMk cId="3520831986" sldId="263"/>
            <ac:spMk id="79" creationId="{8A4EDA1C-27A1-4C83-ACE4-6675EC9245B1}"/>
          </ac:spMkLst>
        </pc:spChg>
        <pc:spChg chg="add del">
          <ac:chgData name="Priya Mehta" userId="154a7637-f74c-4b7e-b467-bb068e3a6ad5" providerId="ADAL" clId="{F548BA5C-7A13-4349-8746-18E2EC9664D8}" dt="2021-03-02T11:22:18.911" v="5976" actId="26606"/>
          <ac:spMkLst>
            <pc:docMk/>
            <pc:sldMk cId="3520831986" sldId="263"/>
            <ac:spMk id="80" creationId="{1C2185E4-B584-4B9D-9440-DEA0FB9D94DF}"/>
          </ac:spMkLst>
        </pc:spChg>
        <pc:spChg chg="add del">
          <ac:chgData name="Priya Mehta" userId="154a7637-f74c-4b7e-b467-bb068e3a6ad5" providerId="ADAL" clId="{F548BA5C-7A13-4349-8746-18E2EC9664D8}" dt="2021-03-02T11:22:18.911" v="5976" actId="26606"/>
          <ac:spMkLst>
            <pc:docMk/>
            <pc:sldMk cId="3520831986" sldId="263"/>
            <ac:spMk id="81" creationId="{FF33EC8A-EE0A-4395-97E2-DAD467CF734C}"/>
          </ac:spMkLst>
        </pc:spChg>
        <pc:spChg chg="add del">
          <ac:chgData name="Priya Mehta" userId="154a7637-f74c-4b7e-b467-bb068e3a6ad5" providerId="ADAL" clId="{F548BA5C-7A13-4349-8746-18E2EC9664D8}" dt="2021-03-02T11:22:18.911" v="5976" actId="26606"/>
          <ac:spMkLst>
            <pc:docMk/>
            <pc:sldMk cId="3520831986" sldId="263"/>
            <ac:spMk id="82" creationId="{FF85DA95-16A4-404E-9BFF-27F8E4FC78AA}"/>
          </ac:spMkLst>
        </pc:spChg>
        <pc:spChg chg="add del">
          <ac:chgData name="Priya Mehta" userId="154a7637-f74c-4b7e-b467-bb068e3a6ad5" providerId="ADAL" clId="{F548BA5C-7A13-4349-8746-18E2EC9664D8}" dt="2021-03-02T11:22:21.188" v="5978" actId="26606"/>
          <ac:spMkLst>
            <pc:docMk/>
            <pc:sldMk cId="3520831986" sldId="263"/>
            <ac:spMk id="84" creationId="{E383CC5D-71E8-4CB2-8E4A-F1E4FF6DC9D6}"/>
          </ac:spMkLst>
        </pc:spChg>
        <pc:spChg chg="add del">
          <ac:chgData name="Priya Mehta" userId="154a7637-f74c-4b7e-b467-bb068e3a6ad5" providerId="ADAL" clId="{F548BA5C-7A13-4349-8746-18E2EC9664D8}" dt="2021-03-02T11:22:21.188" v="5978" actId="26606"/>
          <ac:spMkLst>
            <pc:docMk/>
            <pc:sldMk cId="3520831986" sldId="263"/>
            <ac:spMk id="85" creationId="{E2DA5AC1-43C5-4243-9028-07DBB80D0C95}"/>
          </ac:spMkLst>
        </pc:spChg>
        <pc:spChg chg="add del">
          <ac:chgData name="Priya Mehta" userId="154a7637-f74c-4b7e-b467-bb068e3a6ad5" providerId="ADAL" clId="{F548BA5C-7A13-4349-8746-18E2EC9664D8}" dt="2021-03-02T11:22:21.188" v="5978" actId="26606"/>
          <ac:spMkLst>
            <pc:docMk/>
            <pc:sldMk cId="3520831986" sldId="263"/>
            <ac:spMk id="86" creationId="{8A4EDA1C-27A1-4C83-ACE4-6675EC9245B1}"/>
          </ac:spMkLst>
        </pc:spChg>
        <pc:spChg chg="add del">
          <ac:chgData name="Priya Mehta" userId="154a7637-f74c-4b7e-b467-bb068e3a6ad5" providerId="ADAL" clId="{F548BA5C-7A13-4349-8746-18E2EC9664D8}" dt="2021-03-02T11:22:21.188" v="5978" actId="26606"/>
          <ac:spMkLst>
            <pc:docMk/>
            <pc:sldMk cId="3520831986" sldId="263"/>
            <ac:spMk id="87" creationId="{1C2185E4-B584-4B9D-9440-DEA0FB9D94DF}"/>
          </ac:spMkLst>
        </pc:spChg>
        <pc:spChg chg="add del">
          <ac:chgData name="Priya Mehta" userId="154a7637-f74c-4b7e-b467-bb068e3a6ad5" providerId="ADAL" clId="{F548BA5C-7A13-4349-8746-18E2EC9664D8}" dt="2021-03-02T11:22:21.188" v="5978" actId="26606"/>
          <ac:spMkLst>
            <pc:docMk/>
            <pc:sldMk cId="3520831986" sldId="263"/>
            <ac:spMk id="88" creationId="{FF33EC8A-EE0A-4395-97E2-DAD467CF734C}"/>
          </ac:spMkLst>
        </pc:spChg>
        <pc:spChg chg="add del">
          <ac:chgData name="Priya Mehta" userId="154a7637-f74c-4b7e-b467-bb068e3a6ad5" providerId="ADAL" clId="{F548BA5C-7A13-4349-8746-18E2EC9664D8}" dt="2021-03-02T11:22:21.188" v="5978" actId="26606"/>
          <ac:spMkLst>
            <pc:docMk/>
            <pc:sldMk cId="3520831986" sldId="263"/>
            <ac:spMk id="89" creationId="{FF85DA95-16A4-404E-9BFF-27F8E4FC78AA}"/>
          </ac:spMkLst>
        </pc:spChg>
        <pc:spChg chg="add del">
          <ac:chgData name="Priya Mehta" userId="154a7637-f74c-4b7e-b467-bb068e3a6ad5" providerId="ADAL" clId="{F548BA5C-7A13-4349-8746-18E2EC9664D8}" dt="2021-03-02T12:51:47.196" v="7381" actId="26606"/>
          <ac:spMkLst>
            <pc:docMk/>
            <pc:sldMk cId="3520831986" sldId="263"/>
            <ac:spMk id="91" creationId="{06E6C0C3-A448-4D8B-86C7-3C83B7E4A600}"/>
          </ac:spMkLst>
        </pc:spChg>
        <pc:spChg chg="add del">
          <ac:chgData name="Priya Mehta" userId="154a7637-f74c-4b7e-b467-bb068e3a6ad5" providerId="ADAL" clId="{F548BA5C-7A13-4349-8746-18E2EC9664D8}" dt="2021-03-02T12:51:47.196" v="7381" actId="26606"/>
          <ac:spMkLst>
            <pc:docMk/>
            <pc:sldMk cId="3520831986" sldId="263"/>
            <ac:spMk id="92" creationId="{EF1326A3-CBDD-4503-8C40-806B4ABF4F2A}"/>
          </ac:spMkLst>
        </pc:spChg>
        <pc:spChg chg="add del">
          <ac:chgData name="Priya Mehta" userId="154a7637-f74c-4b7e-b467-bb068e3a6ad5" providerId="ADAL" clId="{F548BA5C-7A13-4349-8746-18E2EC9664D8}" dt="2021-03-02T12:51:47.196" v="7381" actId="26606"/>
          <ac:spMkLst>
            <pc:docMk/>
            <pc:sldMk cId="3520831986" sldId="263"/>
            <ac:spMk id="93" creationId="{5910698D-E436-464E-9DE4-F9FB349FD9E6}"/>
          </ac:spMkLst>
        </pc:spChg>
        <pc:spChg chg="add">
          <ac:chgData name="Priya Mehta" userId="154a7637-f74c-4b7e-b467-bb068e3a6ad5" providerId="ADAL" clId="{F548BA5C-7A13-4349-8746-18E2EC9664D8}" dt="2021-03-02T12:51:47.196" v="7381" actId="26606"/>
          <ac:spMkLst>
            <pc:docMk/>
            <pc:sldMk cId="3520831986" sldId="263"/>
            <ac:spMk id="95" creationId="{979E27D9-03C7-44E2-9FF8-15D0C8506AF7}"/>
          </ac:spMkLst>
        </pc:spChg>
        <pc:spChg chg="add">
          <ac:chgData name="Priya Mehta" userId="154a7637-f74c-4b7e-b467-bb068e3a6ad5" providerId="ADAL" clId="{F548BA5C-7A13-4349-8746-18E2EC9664D8}" dt="2021-03-02T12:51:47.196" v="7381" actId="26606"/>
          <ac:spMkLst>
            <pc:docMk/>
            <pc:sldMk cId="3520831986" sldId="263"/>
            <ac:spMk id="96" creationId="{EEBF1590-3B36-48EE-A89D-3B6F3CB256AB}"/>
          </ac:spMkLst>
        </pc:spChg>
        <pc:spChg chg="add">
          <ac:chgData name="Priya Mehta" userId="154a7637-f74c-4b7e-b467-bb068e3a6ad5" providerId="ADAL" clId="{F548BA5C-7A13-4349-8746-18E2EC9664D8}" dt="2021-03-02T12:51:47.196" v="7381" actId="26606"/>
          <ac:spMkLst>
            <pc:docMk/>
            <pc:sldMk cId="3520831986" sldId="263"/>
            <ac:spMk id="97" creationId="{AC8F6C8C-AB5A-4548-942D-E3FD40ACBC49}"/>
          </ac:spMkLst>
        </pc:spChg>
        <pc:spChg chg="add del">
          <ac:chgData name="Priya Mehta" userId="154a7637-f74c-4b7e-b467-bb068e3a6ad5" providerId="ADAL" clId="{F548BA5C-7A13-4349-8746-18E2EC9664D8}" dt="2021-03-02T11:24:10.283" v="5988" actId="26606"/>
          <ac:spMkLst>
            <pc:docMk/>
            <pc:sldMk cId="3520831986" sldId="263"/>
            <ac:spMk id="98" creationId="{11D6A2A3-F101-46F7-8B6F-1C699CAFE9AD}"/>
          </ac:spMkLst>
        </pc:spChg>
        <pc:spChg chg="add del">
          <ac:chgData name="Priya Mehta" userId="154a7637-f74c-4b7e-b467-bb068e3a6ad5" providerId="ADAL" clId="{F548BA5C-7A13-4349-8746-18E2EC9664D8}" dt="2021-03-02T11:24:10.283" v="5988" actId="26606"/>
          <ac:spMkLst>
            <pc:docMk/>
            <pc:sldMk cId="3520831986" sldId="263"/>
            <ac:spMk id="100" creationId="{529E760E-527D-4053-A309-F2BDE12501CD}"/>
          </ac:spMkLst>
        </pc:spChg>
        <pc:spChg chg="add del">
          <ac:chgData name="Priya Mehta" userId="154a7637-f74c-4b7e-b467-bb068e3a6ad5" providerId="ADAL" clId="{F548BA5C-7A13-4349-8746-18E2EC9664D8}" dt="2021-03-02T11:24:10.283" v="5988" actId="26606"/>
          <ac:spMkLst>
            <pc:docMk/>
            <pc:sldMk cId="3520831986" sldId="263"/>
            <ac:spMk id="102" creationId="{4153D448-4ED1-429A-A28C-8316DE7CAF7E}"/>
          </ac:spMkLst>
        </pc:spChg>
        <pc:graphicFrameChg chg="add mod ord modGraphic">
          <ac:chgData name="Priya Mehta" userId="154a7637-f74c-4b7e-b467-bb068e3a6ad5" providerId="ADAL" clId="{F548BA5C-7A13-4349-8746-18E2EC9664D8}" dt="2021-03-09T14:19:34.894" v="7828" actId="20577"/>
          <ac:graphicFrameMkLst>
            <pc:docMk/>
            <pc:sldMk cId="3520831986" sldId="263"/>
            <ac:graphicFrameMk id="5" creationId="{7B2EB383-7D69-4315-8A4A-726F36616D2B}"/>
          </ac:graphicFrameMkLst>
        </pc:graphicFrameChg>
        <pc:picChg chg="add mod">
          <ac:chgData name="Priya Mehta" userId="154a7637-f74c-4b7e-b467-bb068e3a6ad5" providerId="ADAL" clId="{F548BA5C-7A13-4349-8746-18E2EC9664D8}" dt="2021-03-08T12:23:09.601" v="7476" actId="1076"/>
          <ac:picMkLst>
            <pc:docMk/>
            <pc:sldMk cId="3520831986" sldId="263"/>
            <ac:picMk id="6" creationId="{AFAF24D4-1704-489C-8EE9-C10E5F90BBCC}"/>
          </ac:picMkLst>
        </pc:picChg>
      </pc:sldChg>
      <pc:sldChg chg="addSp delSp modSp new mod setBg">
        <pc:chgData name="Priya Mehta" userId="154a7637-f74c-4b7e-b467-bb068e3a6ad5" providerId="ADAL" clId="{F548BA5C-7A13-4349-8746-18E2EC9664D8}" dt="2021-03-09T10:46:52.352" v="7784" actId="1076"/>
        <pc:sldMkLst>
          <pc:docMk/>
          <pc:sldMk cId="3822145623" sldId="264"/>
        </pc:sldMkLst>
        <pc:spChg chg="mod">
          <ac:chgData name="Priya Mehta" userId="154a7637-f74c-4b7e-b467-bb068e3a6ad5" providerId="ADAL" clId="{F548BA5C-7A13-4349-8746-18E2EC9664D8}" dt="2021-03-09T10:46:52.352" v="7784" actId="1076"/>
          <ac:spMkLst>
            <pc:docMk/>
            <pc:sldMk cId="3822145623" sldId="264"/>
            <ac:spMk id="2" creationId="{76215030-D241-45F0-9301-C4D64AB96C24}"/>
          </ac:spMkLst>
        </pc:spChg>
        <pc:spChg chg="mod">
          <ac:chgData name="Priya Mehta" userId="154a7637-f74c-4b7e-b467-bb068e3a6ad5" providerId="ADAL" clId="{F548BA5C-7A13-4349-8746-18E2EC9664D8}" dt="2021-03-02T11:36:15.491" v="6198" actId="20577"/>
          <ac:spMkLst>
            <pc:docMk/>
            <pc:sldMk cId="3822145623" sldId="264"/>
            <ac:spMk id="3" creationId="{AFCFE2C3-3AD6-4DCF-8F74-1C2330761BB6}"/>
          </ac:spMkLst>
        </pc:spChg>
        <pc:spChg chg="add del">
          <ac:chgData name="Priya Mehta" userId="154a7637-f74c-4b7e-b467-bb068e3a6ad5" providerId="ADAL" clId="{F548BA5C-7A13-4349-8746-18E2EC9664D8}" dt="2021-02-26T15:45:20.882" v="3559" actId="26606"/>
          <ac:spMkLst>
            <pc:docMk/>
            <pc:sldMk cId="3822145623" sldId="264"/>
            <ac:spMk id="9" creationId="{11D6A2A3-F101-46F7-8B6F-1C699CAFE9AD}"/>
          </ac:spMkLst>
        </pc:spChg>
        <pc:spChg chg="add del">
          <ac:chgData name="Priya Mehta" userId="154a7637-f74c-4b7e-b467-bb068e3a6ad5" providerId="ADAL" clId="{F548BA5C-7A13-4349-8746-18E2EC9664D8}" dt="2021-02-26T15:45:20.882" v="3559" actId="26606"/>
          <ac:spMkLst>
            <pc:docMk/>
            <pc:sldMk cId="3822145623" sldId="264"/>
            <ac:spMk id="11" creationId="{529E760E-527D-4053-A309-F2BDE12501CD}"/>
          </ac:spMkLst>
        </pc:spChg>
        <pc:spChg chg="add del">
          <ac:chgData name="Priya Mehta" userId="154a7637-f74c-4b7e-b467-bb068e3a6ad5" providerId="ADAL" clId="{F548BA5C-7A13-4349-8746-18E2EC9664D8}" dt="2021-02-26T15:45:20.882" v="3559" actId="26606"/>
          <ac:spMkLst>
            <pc:docMk/>
            <pc:sldMk cId="3822145623" sldId="264"/>
            <ac:spMk id="13" creationId="{4153D448-4ED1-429A-A28C-8316DE7CAF7E}"/>
          </ac:spMkLst>
        </pc:spChg>
        <pc:spChg chg="add del">
          <ac:chgData name="Priya Mehta" userId="154a7637-f74c-4b7e-b467-bb068e3a6ad5" providerId="ADAL" clId="{F548BA5C-7A13-4349-8746-18E2EC9664D8}" dt="2021-02-26T15:45:36.184" v="3565" actId="26606"/>
          <ac:spMkLst>
            <pc:docMk/>
            <pc:sldMk cId="3822145623" sldId="264"/>
            <ac:spMk id="15" creationId="{A5F6A003-4671-4F7B-A12E-2946D61E435F}"/>
          </ac:spMkLst>
        </pc:spChg>
        <pc:spChg chg="add del">
          <ac:chgData name="Priya Mehta" userId="154a7637-f74c-4b7e-b467-bb068e3a6ad5" providerId="ADAL" clId="{F548BA5C-7A13-4349-8746-18E2EC9664D8}" dt="2021-02-26T15:45:36.184" v="3565" actId="26606"/>
          <ac:spMkLst>
            <pc:docMk/>
            <pc:sldMk cId="3822145623" sldId="264"/>
            <ac:spMk id="16" creationId="{93DAF4AA-9270-40B5-B73C-B11B9A92F0BC}"/>
          </ac:spMkLst>
        </pc:spChg>
        <pc:spChg chg="add del">
          <ac:chgData name="Priya Mehta" userId="154a7637-f74c-4b7e-b467-bb068e3a6ad5" providerId="ADAL" clId="{F548BA5C-7A13-4349-8746-18E2EC9664D8}" dt="2021-02-26T15:45:36.184" v="3565" actId="26606"/>
          <ac:spMkLst>
            <pc:docMk/>
            <pc:sldMk cId="3822145623" sldId="264"/>
            <ac:spMk id="17" creationId="{31D5E60A-D6B1-4F21-A993-313958AF0C00}"/>
          </ac:spMkLst>
        </pc:spChg>
        <pc:spChg chg="add del">
          <ac:chgData name="Priya Mehta" userId="154a7637-f74c-4b7e-b467-bb068e3a6ad5" providerId="ADAL" clId="{F548BA5C-7A13-4349-8746-18E2EC9664D8}" dt="2021-02-26T15:45:36.184" v="3565" actId="26606"/>
          <ac:spMkLst>
            <pc:docMk/>
            <pc:sldMk cId="3822145623" sldId="264"/>
            <ac:spMk id="18" creationId="{5B7BB16B-E108-4C64-97D5-7AC67CC5E2C7}"/>
          </ac:spMkLst>
        </pc:spChg>
        <pc:spChg chg="add">
          <ac:chgData name="Priya Mehta" userId="154a7637-f74c-4b7e-b467-bb068e3a6ad5" providerId="ADAL" clId="{F548BA5C-7A13-4349-8746-18E2EC9664D8}" dt="2021-02-26T15:45:36.184" v="3565" actId="26606"/>
          <ac:spMkLst>
            <pc:docMk/>
            <pc:sldMk cId="3822145623" sldId="264"/>
            <ac:spMk id="23" creationId="{93DAF4AA-9270-40B5-B73C-B11B9A92F0BC}"/>
          </ac:spMkLst>
        </pc:spChg>
        <pc:spChg chg="add">
          <ac:chgData name="Priya Mehta" userId="154a7637-f74c-4b7e-b467-bb068e3a6ad5" providerId="ADAL" clId="{F548BA5C-7A13-4349-8746-18E2EC9664D8}" dt="2021-02-26T15:45:36.184" v="3565" actId="26606"/>
          <ac:spMkLst>
            <pc:docMk/>
            <pc:sldMk cId="3822145623" sldId="264"/>
            <ac:spMk id="25" creationId="{31D5E60A-D6B1-4F21-A993-313958AF0C00}"/>
          </ac:spMkLst>
        </pc:spChg>
        <pc:spChg chg="add">
          <ac:chgData name="Priya Mehta" userId="154a7637-f74c-4b7e-b467-bb068e3a6ad5" providerId="ADAL" clId="{F548BA5C-7A13-4349-8746-18E2EC9664D8}" dt="2021-02-26T15:45:36.184" v="3565" actId="26606"/>
          <ac:spMkLst>
            <pc:docMk/>
            <pc:sldMk cId="3822145623" sldId="264"/>
            <ac:spMk id="27" creationId="{5B7BB16B-E108-4C64-97D5-7AC67CC5E2C7}"/>
          </ac:spMkLst>
        </pc:spChg>
        <pc:spChg chg="add">
          <ac:chgData name="Priya Mehta" userId="154a7637-f74c-4b7e-b467-bb068e3a6ad5" providerId="ADAL" clId="{F548BA5C-7A13-4349-8746-18E2EC9664D8}" dt="2021-02-26T15:45:36.184" v="3565" actId="26606"/>
          <ac:spMkLst>
            <pc:docMk/>
            <pc:sldMk cId="3822145623" sldId="264"/>
            <ac:spMk id="29" creationId="{A5F6A003-4671-4F7B-A12E-2946D61E435F}"/>
          </ac:spMkLst>
        </pc:spChg>
        <pc:picChg chg="add mod">
          <ac:chgData name="Priya Mehta" userId="154a7637-f74c-4b7e-b467-bb068e3a6ad5" providerId="ADAL" clId="{F548BA5C-7A13-4349-8746-18E2EC9664D8}" dt="2021-03-02T11:08:05.560" v="5394" actId="1076"/>
          <ac:picMkLst>
            <pc:docMk/>
            <pc:sldMk cId="3822145623" sldId="264"/>
            <ac:picMk id="4" creationId="{9AC8055D-8032-4BA1-BC3E-CE248248A945}"/>
          </ac:picMkLst>
        </pc:picChg>
      </pc:sldChg>
      <pc:sldChg chg="addSp delSp modSp new mod setBg">
        <pc:chgData name="Priya Mehta" userId="154a7637-f74c-4b7e-b467-bb068e3a6ad5" providerId="ADAL" clId="{F548BA5C-7A13-4349-8746-18E2EC9664D8}" dt="2021-03-09T10:47:14.948" v="7785" actId="207"/>
        <pc:sldMkLst>
          <pc:docMk/>
          <pc:sldMk cId="885969554" sldId="265"/>
        </pc:sldMkLst>
        <pc:spChg chg="mod">
          <ac:chgData name="Priya Mehta" userId="154a7637-f74c-4b7e-b467-bb068e3a6ad5" providerId="ADAL" clId="{F548BA5C-7A13-4349-8746-18E2EC9664D8}" dt="2021-03-09T10:47:14.948" v="7785" actId="207"/>
          <ac:spMkLst>
            <pc:docMk/>
            <pc:sldMk cId="885969554" sldId="265"/>
            <ac:spMk id="2" creationId="{E3159DC6-683C-468F-B36B-7A92375D5A07}"/>
          </ac:spMkLst>
        </pc:spChg>
        <pc:spChg chg="mod">
          <ac:chgData name="Priya Mehta" userId="154a7637-f74c-4b7e-b467-bb068e3a6ad5" providerId="ADAL" clId="{F548BA5C-7A13-4349-8746-18E2EC9664D8}" dt="2021-03-09T10:27:32.891" v="7714" actId="14100"/>
          <ac:spMkLst>
            <pc:docMk/>
            <pc:sldMk cId="885969554" sldId="265"/>
            <ac:spMk id="3" creationId="{78BBF93F-3D92-4FF5-A7AC-D25E761FD990}"/>
          </ac:spMkLst>
        </pc:spChg>
        <pc:spChg chg="add mod">
          <ac:chgData name="Priya Mehta" userId="154a7637-f74c-4b7e-b467-bb068e3a6ad5" providerId="ADAL" clId="{F548BA5C-7A13-4349-8746-18E2EC9664D8}" dt="2021-03-09T10:28:08.410" v="7716" actId="1582"/>
          <ac:spMkLst>
            <pc:docMk/>
            <pc:sldMk cId="885969554" sldId="265"/>
            <ac:spMk id="4" creationId="{2D5434D3-DC45-4ECD-B85D-5C5DA9CCC784}"/>
          </ac:spMkLst>
        </pc:spChg>
        <pc:spChg chg="add mod">
          <ac:chgData name="Priya Mehta" userId="154a7637-f74c-4b7e-b467-bb068e3a6ad5" providerId="ADAL" clId="{F548BA5C-7A13-4349-8746-18E2EC9664D8}" dt="2021-03-09T10:28:31.830" v="7719" actId="1076"/>
          <ac:spMkLst>
            <pc:docMk/>
            <pc:sldMk cId="885969554" sldId="265"/>
            <ac:spMk id="5" creationId="{4971E2E6-B891-488A-8CFF-7824510B1F88}"/>
          </ac:spMkLst>
        </pc:spChg>
        <pc:spChg chg="add del">
          <ac:chgData name="Priya Mehta" userId="154a7637-f74c-4b7e-b467-bb068e3a6ad5" providerId="ADAL" clId="{F548BA5C-7A13-4349-8746-18E2EC9664D8}" dt="2021-03-01T15:55:54.883" v="4509" actId="26606"/>
          <ac:spMkLst>
            <pc:docMk/>
            <pc:sldMk cId="885969554" sldId="265"/>
            <ac:spMk id="8" creationId="{3E355B3C-C21C-4CED-96E5-68A42FCE722E}"/>
          </ac:spMkLst>
        </pc:spChg>
        <pc:spChg chg="add del">
          <ac:chgData name="Priya Mehta" userId="154a7637-f74c-4b7e-b467-bb068e3a6ad5" providerId="ADAL" clId="{F548BA5C-7A13-4349-8746-18E2EC9664D8}" dt="2021-03-01T15:55:54.883" v="4509" actId="26606"/>
          <ac:spMkLst>
            <pc:docMk/>
            <pc:sldMk cId="885969554" sldId="265"/>
            <ac:spMk id="10" creationId="{3901532A-A6DC-4220-97C8-129DCA3A74B8}"/>
          </ac:spMkLst>
        </pc:spChg>
        <pc:spChg chg="add del">
          <ac:chgData name="Priya Mehta" userId="154a7637-f74c-4b7e-b467-bb068e3a6ad5" providerId="ADAL" clId="{F548BA5C-7A13-4349-8746-18E2EC9664D8}" dt="2021-03-01T15:55:54.883" v="4509" actId="26606"/>
          <ac:spMkLst>
            <pc:docMk/>
            <pc:sldMk cId="885969554" sldId="265"/>
            <ac:spMk id="12" creationId="{112B6480-5131-4F3F-B6E3-CB1AB0E6B099}"/>
          </ac:spMkLst>
        </pc:spChg>
        <pc:spChg chg="add del">
          <ac:chgData name="Priya Mehta" userId="154a7637-f74c-4b7e-b467-bb068e3a6ad5" providerId="ADAL" clId="{F548BA5C-7A13-4349-8746-18E2EC9664D8}" dt="2021-03-01T15:57:48.540" v="4522" actId="26606"/>
          <ac:spMkLst>
            <pc:docMk/>
            <pc:sldMk cId="885969554" sldId="265"/>
            <ac:spMk id="14" creationId="{B6B36A41-BF38-4C0A-BA59-CDCE04AE6C90}"/>
          </ac:spMkLst>
        </pc:spChg>
        <pc:spChg chg="add del">
          <ac:chgData name="Priya Mehta" userId="154a7637-f74c-4b7e-b467-bb068e3a6ad5" providerId="ADAL" clId="{F548BA5C-7A13-4349-8746-18E2EC9664D8}" dt="2021-03-01T15:57:48.540" v="4522" actId="26606"/>
          <ac:spMkLst>
            <pc:docMk/>
            <pc:sldMk cId="885969554" sldId="265"/>
            <ac:spMk id="15" creationId="{92D36A8B-01FD-4675-9D35-FA0CC50FDCF8}"/>
          </ac:spMkLst>
        </pc:spChg>
        <pc:spChg chg="add del">
          <ac:chgData name="Priya Mehta" userId="154a7637-f74c-4b7e-b467-bb068e3a6ad5" providerId="ADAL" clId="{F548BA5C-7A13-4349-8746-18E2EC9664D8}" dt="2021-03-01T15:57:48.540" v="4522" actId="26606"/>
          <ac:spMkLst>
            <pc:docMk/>
            <pc:sldMk cId="885969554" sldId="265"/>
            <ac:spMk id="16" creationId="{726D76E8-086A-40F9-B995-AEFD77D9C089}"/>
          </ac:spMkLst>
        </pc:spChg>
        <pc:spChg chg="add del">
          <ac:chgData name="Priya Mehta" userId="154a7637-f74c-4b7e-b467-bb068e3a6ad5" providerId="ADAL" clId="{F548BA5C-7A13-4349-8746-18E2EC9664D8}" dt="2021-03-01T16:01:06.861" v="4536" actId="26606"/>
          <ac:spMkLst>
            <pc:docMk/>
            <pc:sldMk cId="885969554" sldId="265"/>
            <ac:spMk id="21" creationId="{979E27D9-03C7-44E2-9FF8-15D0C8506AF7}"/>
          </ac:spMkLst>
        </pc:spChg>
        <pc:spChg chg="add del">
          <ac:chgData name="Priya Mehta" userId="154a7637-f74c-4b7e-b467-bb068e3a6ad5" providerId="ADAL" clId="{F548BA5C-7A13-4349-8746-18E2EC9664D8}" dt="2021-03-01T16:01:06.861" v="4536" actId="26606"/>
          <ac:spMkLst>
            <pc:docMk/>
            <pc:sldMk cId="885969554" sldId="265"/>
            <ac:spMk id="23" creationId="{EEBF1590-3B36-48EE-A89D-3B6F3CB256AB}"/>
          </ac:spMkLst>
        </pc:spChg>
        <pc:spChg chg="add del">
          <ac:chgData name="Priya Mehta" userId="154a7637-f74c-4b7e-b467-bb068e3a6ad5" providerId="ADAL" clId="{F548BA5C-7A13-4349-8746-18E2EC9664D8}" dt="2021-03-01T16:01:06.861" v="4536" actId="26606"/>
          <ac:spMkLst>
            <pc:docMk/>
            <pc:sldMk cId="885969554" sldId="265"/>
            <ac:spMk id="25" creationId="{AC8F6C8C-AB5A-4548-942D-E3FD40ACBC49}"/>
          </ac:spMkLst>
        </pc:spChg>
        <pc:spChg chg="add">
          <ac:chgData name="Priya Mehta" userId="154a7637-f74c-4b7e-b467-bb068e3a6ad5" providerId="ADAL" clId="{F548BA5C-7A13-4349-8746-18E2EC9664D8}" dt="2021-03-01T16:01:06.861" v="4536" actId="26606"/>
          <ac:spMkLst>
            <pc:docMk/>
            <pc:sldMk cId="885969554" sldId="265"/>
            <ac:spMk id="30" creationId="{11D6A2A3-F101-46F7-8B6F-1C699CAFE9AD}"/>
          </ac:spMkLst>
        </pc:spChg>
        <pc:spChg chg="add">
          <ac:chgData name="Priya Mehta" userId="154a7637-f74c-4b7e-b467-bb068e3a6ad5" providerId="ADAL" clId="{F548BA5C-7A13-4349-8746-18E2EC9664D8}" dt="2021-03-01T16:01:06.861" v="4536" actId="26606"/>
          <ac:spMkLst>
            <pc:docMk/>
            <pc:sldMk cId="885969554" sldId="265"/>
            <ac:spMk id="32" creationId="{529E760E-527D-4053-A309-F2BDE12501CD}"/>
          </ac:spMkLst>
        </pc:spChg>
        <pc:spChg chg="add">
          <ac:chgData name="Priya Mehta" userId="154a7637-f74c-4b7e-b467-bb068e3a6ad5" providerId="ADAL" clId="{F548BA5C-7A13-4349-8746-18E2EC9664D8}" dt="2021-03-01T16:01:06.861" v="4536" actId="26606"/>
          <ac:spMkLst>
            <pc:docMk/>
            <pc:sldMk cId="885969554" sldId="265"/>
            <ac:spMk id="34" creationId="{4153D448-4ED1-429A-A28C-8316DE7CAF7E}"/>
          </ac:spMkLst>
        </pc:spChg>
        <pc:picChg chg="add del mod">
          <ac:chgData name="Priya Mehta" userId="154a7637-f74c-4b7e-b467-bb068e3a6ad5" providerId="ADAL" clId="{F548BA5C-7A13-4349-8746-18E2EC9664D8}" dt="2021-03-01T15:57:11.988" v="4517" actId="478"/>
          <ac:picMkLst>
            <pc:docMk/>
            <pc:sldMk cId="885969554" sldId="265"/>
            <ac:picMk id="5" creationId="{760B3EA0-D7D5-448B-BFB7-D5AAAC9E67C0}"/>
          </ac:picMkLst>
        </pc:picChg>
        <pc:picChg chg="add mod">
          <ac:chgData name="Priya Mehta" userId="154a7637-f74c-4b7e-b467-bb068e3a6ad5" providerId="ADAL" clId="{F548BA5C-7A13-4349-8746-18E2EC9664D8}" dt="2021-03-09T10:31:00.322" v="7733" actId="1076"/>
          <ac:picMkLst>
            <pc:docMk/>
            <pc:sldMk cId="885969554" sldId="265"/>
            <ac:picMk id="7" creationId="{4B9B3962-6044-4C68-BE92-6A4AE1B16E39}"/>
          </ac:picMkLst>
        </pc:picChg>
        <pc:cxnChg chg="add mod">
          <ac:chgData name="Priya Mehta" userId="154a7637-f74c-4b7e-b467-bb068e3a6ad5" providerId="ADAL" clId="{F548BA5C-7A13-4349-8746-18E2EC9664D8}" dt="2021-03-09T10:29:56.584" v="7724" actId="14100"/>
          <ac:cxnSpMkLst>
            <pc:docMk/>
            <pc:sldMk cId="885969554" sldId="265"/>
            <ac:cxnSpMk id="8" creationId="{0086C4C8-1BF1-4713-8FC5-896DE6BA00BB}"/>
          </ac:cxnSpMkLst>
        </pc:cxnChg>
        <pc:cxnChg chg="add mod">
          <ac:chgData name="Priya Mehta" userId="154a7637-f74c-4b7e-b467-bb068e3a6ad5" providerId="ADAL" clId="{F548BA5C-7A13-4349-8746-18E2EC9664D8}" dt="2021-03-09T10:30:28.685" v="7729" actId="14100"/>
          <ac:cxnSpMkLst>
            <pc:docMk/>
            <pc:sldMk cId="885969554" sldId="265"/>
            <ac:cxnSpMk id="15" creationId="{27A5A5F1-9041-4E81-B8E7-3CF2C7202937}"/>
          </ac:cxnSpMkLst>
        </pc:cxnChg>
        <pc:cxnChg chg="add mod">
          <ac:chgData name="Priya Mehta" userId="154a7637-f74c-4b7e-b467-bb068e3a6ad5" providerId="ADAL" clId="{F548BA5C-7A13-4349-8746-18E2EC9664D8}" dt="2021-03-09T10:31:09.099" v="7734" actId="14100"/>
          <ac:cxnSpMkLst>
            <pc:docMk/>
            <pc:sldMk cId="885969554" sldId="265"/>
            <ac:cxnSpMk id="18" creationId="{A6125ED5-46F6-48AA-9D30-6CA5F750E18A}"/>
          </ac:cxnSpMkLst>
        </pc:cxnChg>
      </pc:sldChg>
      <pc:sldChg chg="addSp delSp modSp add mod setBg">
        <pc:chgData name="Priya Mehta" userId="154a7637-f74c-4b7e-b467-bb068e3a6ad5" providerId="ADAL" clId="{F548BA5C-7A13-4349-8746-18E2EC9664D8}" dt="2021-03-09T10:47:22.280" v="7789" actId="5793"/>
        <pc:sldMkLst>
          <pc:docMk/>
          <pc:sldMk cId="1879506980" sldId="266"/>
        </pc:sldMkLst>
        <pc:spChg chg="mod">
          <ac:chgData name="Priya Mehta" userId="154a7637-f74c-4b7e-b467-bb068e3a6ad5" providerId="ADAL" clId="{F548BA5C-7A13-4349-8746-18E2EC9664D8}" dt="2021-03-09T10:47:22.280" v="7789" actId="5793"/>
          <ac:spMkLst>
            <pc:docMk/>
            <pc:sldMk cId="1879506980" sldId="266"/>
            <ac:spMk id="2" creationId="{76215030-D241-45F0-9301-C4D64AB96C24}"/>
          </ac:spMkLst>
        </pc:spChg>
        <pc:spChg chg="del mod">
          <ac:chgData name="Priya Mehta" userId="154a7637-f74c-4b7e-b467-bb068e3a6ad5" providerId="ADAL" clId="{F548BA5C-7A13-4349-8746-18E2EC9664D8}" dt="2021-03-08T12:28:27.745" v="7525" actId="26606"/>
          <ac:spMkLst>
            <pc:docMk/>
            <pc:sldMk cId="1879506980" sldId="266"/>
            <ac:spMk id="3" creationId="{AFCFE2C3-3AD6-4DCF-8F74-1C2330761BB6}"/>
          </ac:spMkLst>
        </pc:spChg>
        <pc:spChg chg="add del mod">
          <ac:chgData name="Priya Mehta" userId="154a7637-f74c-4b7e-b467-bb068e3a6ad5" providerId="ADAL" clId="{F548BA5C-7A13-4349-8746-18E2EC9664D8}" dt="2021-03-08T12:27:36.441" v="7488" actId="478"/>
          <ac:spMkLst>
            <pc:docMk/>
            <pc:sldMk cId="1879506980" sldId="266"/>
            <ac:spMk id="9" creationId="{A39EA89F-3F51-4F30-AFF5-5E337BFBFD40}"/>
          </ac:spMkLst>
        </pc:spChg>
        <pc:spChg chg="del">
          <ac:chgData name="Priya Mehta" userId="154a7637-f74c-4b7e-b467-bb068e3a6ad5" providerId="ADAL" clId="{F548BA5C-7A13-4349-8746-18E2EC9664D8}" dt="2021-03-02T11:25:26.661" v="5994" actId="26606"/>
          <ac:spMkLst>
            <pc:docMk/>
            <pc:sldMk cId="1879506980" sldId="266"/>
            <ac:spMk id="23" creationId="{93DAF4AA-9270-40B5-B73C-B11B9A92F0BC}"/>
          </ac:spMkLst>
        </pc:spChg>
        <pc:spChg chg="del">
          <ac:chgData name="Priya Mehta" userId="154a7637-f74c-4b7e-b467-bb068e3a6ad5" providerId="ADAL" clId="{F548BA5C-7A13-4349-8746-18E2EC9664D8}" dt="2021-03-02T11:25:26.661" v="5994" actId="26606"/>
          <ac:spMkLst>
            <pc:docMk/>
            <pc:sldMk cId="1879506980" sldId="266"/>
            <ac:spMk id="25" creationId="{31D5E60A-D6B1-4F21-A993-313958AF0C00}"/>
          </ac:spMkLst>
        </pc:spChg>
        <pc:spChg chg="del">
          <ac:chgData name="Priya Mehta" userId="154a7637-f74c-4b7e-b467-bb068e3a6ad5" providerId="ADAL" clId="{F548BA5C-7A13-4349-8746-18E2EC9664D8}" dt="2021-03-02T11:25:26.661" v="5994" actId="26606"/>
          <ac:spMkLst>
            <pc:docMk/>
            <pc:sldMk cId="1879506980" sldId="266"/>
            <ac:spMk id="27" creationId="{5B7BB16B-E108-4C64-97D5-7AC67CC5E2C7}"/>
          </ac:spMkLst>
        </pc:spChg>
        <pc:spChg chg="del">
          <ac:chgData name="Priya Mehta" userId="154a7637-f74c-4b7e-b467-bb068e3a6ad5" providerId="ADAL" clId="{F548BA5C-7A13-4349-8746-18E2EC9664D8}" dt="2021-03-02T11:25:26.661" v="5994" actId="26606"/>
          <ac:spMkLst>
            <pc:docMk/>
            <pc:sldMk cId="1879506980" sldId="266"/>
            <ac:spMk id="29" creationId="{A5F6A003-4671-4F7B-A12E-2946D61E435F}"/>
          </ac:spMkLst>
        </pc:spChg>
        <pc:spChg chg="add del">
          <ac:chgData name="Priya Mehta" userId="154a7637-f74c-4b7e-b467-bb068e3a6ad5" providerId="ADAL" clId="{F548BA5C-7A13-4349-8746-18E2EC9664D8}" dt="2021-03-08T12:28:27.745" v="7525" actId="26606"/>
          <ac:spMkLst>
            <pc:docMk/>
            <pc:sldMk cId="1879506980" sldId="266"/>
            <ac:spMk id="34" creationId="{45C5CC17-FF17-43CF-B073-D9051465D5CC}"/>
          </ac:spMkLst>
        </pc:spChg>
        <pc:spChg chg="add del">
          <ac:chgData name="Priya Mehta" userId="154a7637-f74c-4b7e-b467-bb068e3a6ad5" providerId="ADAL" clId="{F548BA5C-7A13-4349-8746-18E2EC9664D8}" dt="2021-03-08T12:28:27.745" v="7525" actId="26606"/>
          <ac:spMkLst>
            <pc:docMk/>
            <pc:sldMk cId="1879506980" sldId="266"/>
            <ac:spMk id="36" creationId="{1EBE2DDC-0D14-44E6-A1AB-2EEC09507435}"/>
          </ac:spMkLst>
        </pc:spChg>
        <pc:spChg chg="add del">
          <ac:chgData name="Priya Mehta" userId="154a7637-f74c-4b7e-b467-bb068e3a6ad5" providerId="ADAL" clId="{F548BA5C-7A13-4349-8746-18E2EC9664D8}" dt="2021-03-08T12:28:27.745" v="7525" actId="26606"/>
          <ac:spMkLst>
            <pc:docMk/>
            <pc:sldMk cId="1879506980" sldId="266"/>
            <ac:spMk id="38" creationId="{A8543D98-0AA2-43B4-B508-DC1DB7F3DC9A}"/>
          </ac:spMkLst>
        </pc:spChg>
        <pc:spChg chg="add del">
          <ac:chgData name="Priya Mehta" userId="154a7637-f74c-4b7e-b467-bb068e3a6ad5" providerId="ADAL" clId="{F548BA5C-7A13-4349-8746-18E2EC9664D8}" dt="2021-03-08T12:28:27.745" v="7525" actId="26606"/>
          <ac:spMkLst>
            <pc:docMk/>
            <pc:sldMk cId="1879506980" sldId="266"/>
            <ac:spMk id="40" creationId="{89723C1D-9A1A-465B-8164-483BF5426613}"/>
          </ac:spMkLst>
        </pc:spChg>
        <pc:spChg chg="add del">
          <ac:chgData name="Priya Mehta" userId="154a7637-f74c-4b7e-b467-bb068e3a6ad5" providerId="ADAL" clId="{F548BA5C-7A13-4349-8746-18E2EC9664D8}" dt="2021-03-08T12:28:27.745" v="7525" actId="26606"/>
          <ac:spMkLst>
            <pc:docMk/>
            <pc:sldMk cId="1879506980" sldId="266"/>
            <ac:spMk id="42" creationId="{A6680484-5F73-4078-85C2-415205B1A4C0}"/>
          </ac:spMkLst>
        </pc:spChg>
        <pc:spChg chg="add del">
          <ac:chgData name="Priya Mehta" userId="154a7637-f74c-4b7e-b467-bb068e3a6ad5" providerId="ADAL" clId="{F548BA5C-7A13-4349-8746-18E2EC9664D8}" dt="2021-03-09T10:20:44.801" v="7647" actId="26606"/>
          <ac:spMkLst>
            <pc:docMk/>
            <pc:sldMk cId="1879506980" sldId="266"/>
            <ac:spMk id="48" creationId="{040BF4A1-714C-419E-A19F-578DE93BE02F}"/>
          </ac:spMkLst>
        </pc:spChg>
        <pc:spChg chg="add del">
          <ac:chgData name="Priya Mehta" userId="154a7637-f74c-4b7e-b467-bb068e3a6ad5" providerId="ADAL" clId="{F548BA5C-7A13-4349-8746-18E2EC9664D8}" dt="2021-03-09T10:20:44.801" v="7647" actId="26606"/>
          <ac:spMkLst>
            <pc:docMk/>
            <pc:sldMk cId="1879506980" sldId="266"/>
            <ac:spMk id="50" creationId="{2F91A9BD-D57F-4941-931F-40597AB37017}"/>
          </ac:spMkLst>
        </pc:spChg>
        <pc:spChg chg="add del">
          <ac:chgData name="Priya Mehta" userId="154a7637-f74c-4b7e-b467-bb068e3a6ad5" providerId="ADAL" clId="{F548BA5C-7A13-4349-8746-18E2EC9664D8}" dt="2021-03-09T10:20:44.801" v="7647" actId="26606"/>
          <ac:spMkLst>
            <pc:docMk/>
            <pc:sldMk cId="1879506980" sldId="266"/>
            <ac:spMk id="52" creationId="{C54DB264-9467-4730-B9E9-C9A97DD66920}"/>
          </ac:spMkLst>
        </pc:spChg>
        <pc:spChg chg="add del">
          <ac:chgData name="Priya Mehta" userId="154a7637-f74c-4b7e-b467-bb068e3a6ad5" providerId="ADAL" clId="{F548BA5C-7A13-4349-8746-18E2EC9664D8}" dt="2021-03-09T10:20:44.801" v="7647" actId="26606"/>
          <ac:spMkLst>
            <pc:docMk/>
            <pc:sldMk cId="1879506980" sldId="266"/>
            <ac:spMk id="54" creationId="{BB097F88-2120-47B4-B891-5B28F66BBD4A}"/>
          </ac:spMkLst>
        </pc:spChg>
        <pc:spChg chg="add del">
          <ac:chgData name="Priya Mehta" userId="154a7637-f74c-4b7e-b467-bb068e3a6ad5" providerId="ADAL" clId="{F548BA5C-7A13-4349-8746-18E2EC9664D8}" dt="2021-03-09T10:20:44.801" v="7647" actId="26606"/>
          <ac:spMkLst>
            <pc:docMk/>
            <pc:sldMk cId="1879506980" sldId="266"/>
            <ac:spMk id="56" creationId="{BF9338F5-05AB-4DC5-BD1C-1A9F26C38A7A}"/>
          </ac:spMkLst>
        </pc:spChg>
        <pc:spChg chg="add">
          <ac:chgData name="Priya Mehta" userId="154a7637-f74c-4b7e-b467-bb068e3a6ad5" providerId="ADAL" clId="{F548BA5C-7A13-4349-8746-18E2EC9664D8}" dt="2021-03-09T10:20:44.801" v="7647" actId="26606"/>
          <ac:spMkLst>
            <pc:docMk/>
            <pc:sldMk cId="1879506980" sldId="266"/>
            <ac:spMk id="61" creationId="{E383CC5D-71E8-4CB2-8E4A-F1E4FF6DC9D6}"/>
          </ac:spMkLst>
        </pc:spChg>
        <pc:spChg chg="add">
          <ac:chgData name="Priya Mehta" userId="154a7637-f74c-4b7e-b467-bb068e3a6ad5" providerId="ADAL" clId="{F548BA5C-7A13-4349-8746-18E2EC9664D8}" dt="2021-03-09T10:20:44.801" v="7647" actId="26606"/>
          <ac:spMkLst>
            <pc:docMk/>
            <pc:sldMk cId="1879506980" sldId="266"/>
            <ac:spMk id="63" creationId="{E2DA5AC1-43C5-4243-9028-07DBB80D0C95}"/>
          </ac:spMkLst>
        </pc:spChg>
        <pc:spChg chg="add">
          <ac:chgData name="Priya Mehta" userId="154a7637-f74c-4b7e-b467-bb068e3a6ad5" providerId="ADAL" clId="{F548BA5C-7A13-4349-8746-18E2EC9664D8}" dt="2021-03-09T10:20:44.801" v="7647" actId="26606"/>
          <ac:spMkLst>
            <pc:docMk/>
            <pc:sldMk cId="1879506980" sldId="266"/>
            <ac:spMk id="65" creationId="{8A4EDA1C-27A1-4C83-ACE4-6675EC9245B1}"/>
          </ac:spMkLst>
        </pc:spChg>
        <pc:spChg chg="add">
          <ac:chgData name="Priya Mehta" userId="154a7637-f74c-4b7e-b467-bb068e3a6ad5" providerId="ADAL" clId="{F548BA5C-7A13-4349-8746-18E2EC9664D8}" dt="2021-03-09T10:20:44.801" v="7647" actId="26606"/>
          <ac:spMkLst>
            <pc:docMk/>
            <pc:sldMk cId="1879506980" sldId="266"/>
            <ac:spMk id="67" creationId="{1C2185E4-B584-4B9D-9440-DEA0FB9D94DF}"/>
          </ac:spMkLst>
        </pc:spChg>
        <pc:spChg chg="add">
          <ac:chgData name="Priya Mehta" userId="154a7637-f74c-4b7e-b467-bb068e3a6ad5" providerId="ADAL" clId="{F548BA5C-7A13-4349-8746-18E2EC9664D8}" dt="2021-03-09T10:20:44.801" v="7647" actId="26606"/>
          <ac:spMkLst>
            <pc:docMk/>
            <pc:sldMk cId="1879506980" sldId="266"/>
            <ac:spMk id="69" creationId="{FF33EC8A-EE0A-4395-97E2-DAD467CF734C}"/>
          </ac:spMkLst>
        </pc:spChg>
        <pc:spChg chg="add">
          <ac:chgData name="Priya Mehta" userId="154a7637-f74c-4b7e-b467-bb068e3a6ad5" providerId="ADAL" clId="{F548BA5C-7A13-4349-8746-18E2EC9664D8}" dt="2021-03-09T10:20:44.801" v="7647" actId="26606"/>
          <ac:spMkLst>
            <pc:docMk/>
            <pc:sldMk cId="1879506980" sldId="266"/>
            <ac:spMk id="71" creationId="{FF85DA95-16A4-404E-9BFF-27F8E4FC78AA}"/>
          </ac:spMkLst>
        </pc:spChg>
        <pc:graphicFrameChg chg="add mod modGraphic">
          <ac:chgData name="Priya Mehta" userId="154a7637-f74c-4b7e-b467-bb068e3a6ad5" providerId="ADAL" clId="{F548BA5C-7A13-4349-8746-18E2EC9664D8}" dt="2021-03-09T10:23:52.440" v="7681" actId="20577"/>
          <ac:graphicFrameMkLst>
            <pc:docMk/>
            <pc:sldMk cId="1879506980" sldId="266"/>
            <ac:graphicFrameMk id="44" creationId="{41253CAD-9426-4C5E-99DB-7776D7C051E3}"/>
          </ac:graphicFrameMkLst>
        </pc:graphicFrameChg>
        <pc:picChg chg="del">
          <ac:chgData name="Priya Mehta" userId="154a7637-f74c-4b7e-b467-bb068e3a6ad5" providerId="ADAL" clId="{F548BA5C-7A13-4349-8746-18E2EC9664D8}" dt="2021-03-01T16:56:54.938" v="4584" actId="478"/>
          <ac:picMkLst>
            <pc:docMk/>
            <pc:sldMk cId="1879506980" sldId="266"/>
            <ac:picMk id="4" creationId="{9AC8055D-8032-4BA1-BC3E-CE248248A945}"/>
          </ac:picMkLst>
        </pc:picChg>
        <pc:picChg chg="add del mod">
          <ac:chgData name="Priya Mehta" userId="154a7637-f74c-4b7e-b467-bb068e3a6ad5" providerId="ADAL" clId="{F548BA5C-7A13-4349-8746-18E2EC9664D8}" dt="2021-03-02T16:29:41.774" v="7462" actId="478"/>
          <ac:picMkLst>
            <pc:docMk/>
            <pc:sldMk cId="1879506980" sldId="266"/>
            <ac:picMk id="5" creationId="{BBFCB2BD-EC50-4E23-9CD7-D7ED7B9EADC1}"/>
          </ac:picMkLst>
        </pc:picChg>
      </pc:sldChg>
      <pc:sldChg chg="addSp delSp modSp new mod setBg">
        <pc:chgData name="Priya Mehta" userId="154a7637-f74c-4b7e-b467-bb068e3a6ad5" providerId="ADAL" clId="{F548BA5C-7A13-4349-8746-18E2EC9664D8}" dt="2021-03-09T10:47:31.456" v="7790" actId="207"/>
        <pc:sldMkLst>
          <pc:docMk/>
          <pc:sldMk cId="3864623171" sldId="267"/>
        </pc:sldMkLst>
        <pc:spChg chg="mod">
          <ac:chgData name="Priya Mehta" userId="154a7637-f74c-4b7e-b467-bb068e3a6ad5" providerId="ADAL" clId="{F548BA5C-7A13-4349-8746-18E2EC9664D8}" dt="2021-03-09T10:47:31.456" v="7790" actId="207"/>
          <ac:spMkLst>
            <pc:docMk/>
            <pc:sldMk cId="3864623171" sldId="267"/>
            <ac:spMk id="2" creationId="{150FA9C1-38A3-4CDC-A4F4-98D6D2D8C884}"/>
          </ac:spMkLst>
        </pc:spChg>
        <pc:spChg chg="add del mod">
          <ac:chgData name="Priya Mehta" userId="154a7637-f74c-4b7e-b467-bb068e3a6ad5" providerId="ADAL" clId="{F548BA5C-7A13-4349-8746-18E2EC9664D8}" dt="2021-03-02T11:21:40.159" v="5968" actId="26606"/>
          <ac:spMkLst>
            <pc:docMk/>
            <pc:sldMk cId="3864623171" sldId="267"/>
            <ac:spMk id="3" creationId="{16C5E813-9DE2-45AD-81FC-F8C51E54EC8E}"/>
          </ac:spMkLst>
        </pc:spChg>
        <pc:spChg chg="add del">
          <ac:chgData name="Priya Mehta" userId="154a7637-f74c-4b7e-b467-bb068e3a6ad5" providerId="ADAL" clId="{F548BA5C-7A13-4349-8746-18E2EC9664D8}" dt="2021-03-09T10:16:40.165" v="7624" actId="26606"/>
          <ac:spMkLst>
            <pc:docMk/>
            <pc:sldMk cId="3864623171" sldId="267"/>
            <ac:spMk id="8" creationId="{45C5CC17-FF17-43CF-B073-D9051465D5CC}"/>
          </ac:spMkLst>
        </pc:spChg>
        <pc:spChg chg="add del">
          <ac:chgData name="Priya Mehta" userId="154a7637-f74c-4b7e-b467-bb068e3a6ad5" providerId="ADAL" clId="{F548BA5C-7A13-4349-8746-18E2EC9664D8}" dt="2021-03-02T11:21:40.144" v="5967" actId="26606"/>
          <ac:spMkLst>
            <pc:docMk/>
            <pc:sldMk cId="3864623171" sldId="267"/>
            <ac:spMk id="9" creationId="{E383CC5D-71E8-4CB2-8E4A-F1E4FF6DC9D6}"/>
          </ac:spMkLst>
        </pc:spChg>
        <pc:spChg chg="add del">
          <ac:chgData name="Priya Mehta" userId="154a7637-f74c-4b7e-b467-bb068e3a6ad5" providerId="ADAL" clId="{F548BA5C-7A13-4349-8746-18E2EC9664D8}" dt="2021-03-09T10:16:40.165" v="7624" actId="26606"/>
          <ac:spMkLst>
            <pc:docMk/>
            <pc:sldMk cId="3864623171" sldId="267"/>
            <ac:spMk id="10" creationId="{1EBE2DDC-0D14-44E6-A1AB-2EEC09507435}"/>
          </ac:spMkLst>
        </pc:spChg>
        <pc:spChg chg="add del">
          <ac:chgData name="Priya Mehta" userId="154a7637-f74c-4b7e-b467-bb068e3a6ad5" providerId="ADAL" clId="{F548BA5C-7A13-4349-8746-18E2EC9664D8}" dt="2021-03-02T11:21:40.144" v="5967" actId="26606"/>
          <ac:spMkLst>
            <pc:docMk/>
            <pc:sldMk cId="3864623171" sldId="267"/>
            <ac:spMk id="11" creationId="{E2DA5AC1-43C5-4243-9028-07DBB80D0C95}"/>
          </ac:spMkLst>
        </pc:spChg>
        <pc:spChg chg="add del">
          <ac:chgData name="Priya Mehta" userId="154a7637-f74c-4b7e-b467-bb068e3a6ad5" providerId="ADAL" clId="{F548BA5C-7A13-4349-8746-18E2EC9664D8}" dt="2021-03-09T10:16:40.165" v="7624" actId="26606"/>
          <ac:spMkLst>
            <pc:docMk/>
            <pc:sldMk cId="3864623171" sldId="267"/>
            <ac:spMk id="12" creationId="{A8543D98-0AA2-43B4-B508-DC1DB7F3DC9A}"/>
          </ac:spMkLst>
        </pc:spChg>
        <pc:spChg chg="add del">
          <ac:chgData name="Priya Mehta" userId="154a7637-f74c-4b7e-b467-bb068e3a6ad5" providerId="ADAL" clId="{F548BA5C-7A13-4349-8746-18E2EC9664D8}" dt="2021-03-02T11:21:40.144" v="5967" actId="26606"/>
          <ac:spMkLst>
            <pc:docMk/>
            <pc:sldMk cId="3864623171" sldId="267"/>
            <ac:spMk id="13" creationId="{8A4EDA1C-27A1-4C83-ACE4-6675EC9245B1}"/>
          </ac:spMkLst>
        </pc:spChg>
        <pc:spChg chg="add del">
          <ac:chgData name="Priya Mehta" userId="154a7637-f74c-4b7e-b467-bb068e3a6ad5" providerId="ADAL" clId="{F548BA5C-7A13-4349-8746-18E2EC9664D8}" dt="2021-03-09T10:16:40.165" v="7624" actId="26606"/>
          <ac:spMkLst>
            <pc:docMk/>
            <pc:sldMk cId="3864623171" sldId="267"/>
            <ac:spMk id="14" creationId="{89723C1D-9A1A-465B-8164-483BF5426613}"/>
          </ac:spMkLst>
        </pc:spChg>
        <pc:spChg chg="add del">
          <ac:chgData name="Priya Mehta" userId="154a7637-f74c-4b7e-b467-bb068e3a6ad5" providerId="ADAL" clId="{F548BA5C-7A13-4349-8746-18E2EC9664D8}" dt="2021-03-02T11:21:40.144" v="5967" actId="26606"/>
          <ac:spMkLst>
            <pc:docMk/>
            <pc:sldMk cId="3864623171" sldId="267"/>
            <ac:spMk id="15" creationId="{1C2185E4-B584-4B9D-9440-DEA0FB9D94DF}"/>
          </ac:spMkLst>
        </pc:spChg>
        <pc:spChg chg="add del">
          <ac:chgData name="Priya Mehta" userId="154a7637-f74c-4b7e-b467-bb068e3a6ad5" providerId="ADAL" clId="{F548BA5C-7A13-4349-8746-18E2EC9664D8}" dt="2021-03-09T10:16:40.165" v="7624" actId="26606"/>
          <ac:spMkLst>
            <pc:docMk/>
            <pc:sldMk cId="3864623171" sldId="267"/>
            <ac:spMk id="16" creationId="{A6680484-5F73-4078-85C2-415205B1A4C0}"/>
          </ac:spMkLst>
        </pc:spChg>
        <pc:spChg chg="add del">
          <ac:chgData name="Priya Mehta" userId="154a7637-f74c-4b7e-b467-bb068e3a6ad5" providerId="ADAL" clId="{F548BA5C-7A13-4349-8746-18E2EC9664D8}" dt="2021-03-02T11:21:40.144" v="5967" actId="26606"/>
          <ac:spMkLst>
            <pc:docMk/>
            <pc:sldMk cId="3864623171" sldId="267"/>
            <ac:spMk id="17" creationId="{FF33EC8A-EE0A-4395-97E2-DAD467CF734C}"/>
          </ac:spMkLst>
        </pc:spChg>
        <pc:spChg chg="add del">
          <ac:chgData name="Priya Mehta" userId="154a7637-f74c-4b7e-b467-bb068e3a6ad5" providerId="ADAL" clId="{F548BA5C-7A13-4349-8746-18E2EC9664D8}" dt="2021-03-02T11:21:40.144" v="5967" actId="26606"/>
          <ac:spMkLst>
            <pc:docMk/>
            <pc:sldMk cId="3864623171" sldId="267"/>
            <ac:spMk id="19" creationId="{FF85DA95-16A4-404E-9BFF-27F8E4FC78AA}"/>
          </ac:spMkLst>
        </pc:spChg>
        <pc:spChg chg="add mod">
          <ac:chgData name="Priya Mehta" userId="154a7637-f74c-4b7e-b467-bb068e3a6ad5" providerId="ADAL" clId="{F548BA5C-7A13-4349-8746-18E2EC9664D8}" dt="2021-03-09T10:19:09.142" v="7642" actId="27636"/>
          <ac:spMkLst>
            <pc:docMk/>
            <pc:sldMk cId="3864623171" sldId="267"/>
            <ac:spMk id="21" creationId="{16C5E813-9DE2-45AD-81FC-F8C51E54EC8E}"/>
          </ac:spMkLst>
        </pc:spChg>
        <pc:spChg chg="add del">
          <ac:chgData name="Priya Mehta" userId="154a7637-f74c-4b7e-b467-bb068e3a6ad5" providerId="ADAL" clId="{F548BA5C-7A13-4349-8746-18E2EC9664D8}" dt="2021-03-09T10:17:32.766" v="7631" actId="26606"/>
          <ac:spMkLst>
            <pc:docMk/>
            <pc:sldMk cId="3864623171" sldId="267"/>
            <ac:spMk id="26" creationId="{12609869-9E80-471B-A487-A53288E0E791}"/>
          </ac:spMkLst>
        </pc:spChg>
        <pc:spChg chg="add del">
          <ac:chgData name="Priya Mehta" userId="154a7637-f74c-4b7e-b467-bb068e3a6ad5" providerId="ADAL" clId="{F548BA5C-7A13-4349-8746-18E2EC9664D8}" dt="2021-03-09T10:17:32.766" v="7631" actId="26606"/>
          <ac:spMkLst>
            <pc:docMk/>
            <pc:sldMk cId="3864623171" sldId="267"/>
            <ac:spMk id="28" creationId="{30563404-8DA1-408B-B56C-EF5733DAA74A}"/>
          </ac:spMkLst>
        </pc:spChg>
        <pc:spChg chg="add del">
          <ac:chgData name="Priya Mehta" userId="154a7637-f74c-4b7e-b467-bb068e3a6ad5" providerId="ADAL" clId="{F548BA5C-7A13-4349-8746-18E2EC9664D8}" dt="2021-03-09T10:17:32.766" v="7631" actId="26606"/>
          <ac:spMkLst>
            <pc:docMk/>
            <pc:sldMk cId="3864623171" sldId="267"/>
            <ac:spMk id="30" creationId="{931CC731-E2EC-4834-B848-101CC27566E7}"/>
          </ac:spMkLst>
        </pc:spChg>
        <pc:spChg chg="add">
          <ac:chgData name="Priya Mehta" userId="154a7637-f74c-4b7e-b467-bb068e3a6ad5" providerId="ADAL" clId="{F548BA5C-7A13-4349-8746-18E2EC9664D8}" dt="2021-03-09T10:17:32.766" v="7631" actId="26606"/>
          <ac:spMkLst>
            <pc:docMk/>
            <pc:sldMk cId="3864623171" sldId="267"/>
            <ac:spMk id="35" creationId="{93DAF4AA-9270-40B5-B73C-B11B9A92F0BC}"/>
          </ac:spMkLst>
        </pc:spChg>
        <pc:spChg chg="add">
          <ac:chgData name="Priya Mehta" userId="154a7637-f74c-4b7e-b467-bb068e3a6ad5" providerId="ADAL" clId="{F548BA5C-7A13-4349-8746-18E2EC9664D8}" dt="2021-03-09T10:17:32.766" v="7631" actId="26606"/>
          <ac:spMkLst>
            <pc:docMk/>
            <pc:sldMk cId="3864623171" sldId="267"/>
            <ac:spMk id="37" creationId="{31D5E60A-D6B1-4F21-A993-313958AF0C00}"/>
          </ac:spMkLst>
        </pc:spChg>
        <pc:spChg chg="add">
          <ac:chgData name="Priya Mehta" userId="154a7637-f74c-4b7e-b467-bb068e3a6ad5" providerId="ADAL" clId="{F548BA5C-7A13-4349-8746-18E2EC9664D8}" dt="2021-03-09T10:17:32.766" v="7631" actId="26606"/>
          <ac:spMkLst>
            <pc:docMk/>
            <pc:sldMk cId="3864623171" sldId="267"/>
            <ac:spMk id="39" creationId="{5B7BB16B-E108-4C64-97D5-7AC67CC5E2C7}"/>
          </ac:spMkLst>
        </pc:spChg>
        <pc:spChg chg="add">
          <ac:chgData name="Priya Mehta" userId="154a7637-f74c-4b7e-b467-bb068e3a6ad5" providerId="ADAL" clId="{F548BA5C-7A13-4349-8746-18E2EC9664D8}" dt="2021-03-09T10:17:32.766" v="7631" actId="26606"/>
          <ac:spMkLst>
            <pc:docMk/>
            <pc:sldMk cId="3864623171" sldId="267"/>
            <ac:spMk id="41" creationId="{A5F6A003-4671-4F7B-A12E-2946D61E435F}"/>
          </ac:spMkLst>
        </pc:spChg>
        <pc:graphicFrameChg chg="add del">
          <ac:chgData name="Priya Mehta" userId="154a7637-f74c-4b7e-b467-bb068e3a6ad5" providerId="ADAL" clId="{F548BA5C-7A13-4349-8746-18E2EC9664D8}" dt="2021-03-02T11:21:40.144" v="5967" actId="26606"/>
          <ac:graphicFrameMkLst>
            <pc:docMk/>
            <pc:sldMk cId="3864623171" sldId="267"/>
            <ac:graphicFrameMk id="5" creationId="{39F40476-FAA2-44CF-A3A4-EDCB8478F41A}"/>
          </ac:graphicFrameMkLst>
        </pc:graphicFrameChg>
        <pc:picChg chg="add del mod">
          <ac:chgData name="Priya Mehta" userId="154a7637-f74c-4b7e-b467-bb068e3a6ad5" providerId="ADAL" clId="{F548BA5C-7A13-4349-8746-18E2EC9664D8}" dt="2021-03-09T10:15:28.565" v="7621" actId="478"/>
          <ac:picMkLst>
            <pc:docMk/>
            <pc:sldMk cId="3864623171" sldId="267"/>
            <ac:picMk id="4" creationId="{0CA5719F-BC0F-48EF-94B3-9C166C30CFF7}"/>
          </ac:picMkLst>
        </pc:picChg>
        <pc:picChg chg="add mod">
          <ac:chgData name="Priya Mehta" userId="154a7637-f74c-4b7e-b467-bb068e3a6ad5" providerId="ADAL" clId="{F548BA5C-7A13-4349-8746-18E2EC9664D8}" dt="2021-03-09T10:17:38.160" v="7632" actId="1076"/>
          <ac:picMkLst>
            <pc:docMk/>
            <pc:sldMk cId="3864623171" sldId="267"/>
            <ac:picMk id="6" creationId="{672ADBA2-212D-40E0-AE1E-7E31210AC4CD}"/>
          </ac:picMkLst>
        </pc:picChg>
      </pc:sldChg>
      <pc:sldChg chg="addSp delSp modSp new mod ord setBg">
        <pc:chgData name="Priya Mehta" userId="154a7637-f74c-4b7e-b467-bb068e3a6ad5" providerId="ADAL" clId="{F548BA5C-7A13-4349-8746-18E2EC9664D8}" dt="2021-03-09T10:12:24.900" v="7619" actId="20577"/>
        <pc:sldMkLst>
          <pc:docMk/>
          <pc:sldMk cId="2778843000" sldId="268"/>
        </pc:sldMkLst>
        <pc:spChg chg="mod">
          <ac:chgData name="Priya Mehta" userId="154a7637-f74c-4b7e-b467-bb068e3a6ad5" providerId="ADAL" clId="{F548BA5C-7A13-4349-8746-18E2EC9664D8}" dt="2021-03-02T15:51:43.670" v="7408" actId="26606"/>
          <ac:spMkLst>
            <pc:docMk/>
            <pc:sldMk cId="2778843000" sldId="268"/>
            <ac:spMk id="2" creationId="{3E77C461-821F-41F2-953E-1F8FD6987574}"/>
          </ac:spMkLst>
        </pc:spChg>
        <pc:spChg chg="del mod">
          <ac:chgData name="Priya Mehta" userId="154a7637-f74c-4b7e-b467-bb068e3a6ad5" providerId="ADAL" clId="{F548BA5C-7A13-4349-8746-18E2EC9664D8}" dt="2021-03-02T11:18:48.152" v="5926" actId="26606"/>
          <ac:spMkLst>
            <pc:docMk/>
            <pc:sldMk cId="2778843000" sldId="268"/>
            <ac:spMk id="3" creationId="{46E12133-DEDF-4B1B-8C74-D9DEE060EF99}"/>
          </ac:spMkLst>
        </pc:spChg>
        <pc:spChg chg="add mod ord">
          <ac:chgData name="Priya Mehta" userId="154a7637-f74c-4b7e-b467-bb068e3a6ad5" providerId="ADAL" clId="{F548BA5C-7A13-4349-8746-18E2EC9664D8}" dt="2021-03-09T10:12:24.900" v="7619" actId="20577"/>
          <ac:spMkLst>
            <pc:docMk/>
            <pc:sldMk cId="2778843000" sldId="268"/>
            <ac:spMk id="6" creationId="{11F0DA2F-1515-4527-8B5F-9BEA533C0971}"/>
          </ac:spMkLst>
        </pc:spChg>
        <pc:spChg chg="add del">
          <ac:chgData name="Priya Mehta" userId="154a7637-f74c-4b7e-b467-bb068e3a6ad5" providerId="ADAL" clId="{F548BA5C-7A13-4349-8746-18E2EC9664D8}" dt="2021-03-02T11:19:28.618" v="5942" actId="26606"/>
          <ac:spMkLst>
            <pc:docMk/>
            <pc:sldMk cId="2778843000" sldId="268"/>
            <ac:spMk id="9" creationId="{E383CC5D-71E8-4CB2-8E4A-F1E4FF6DC9D6}"/>
          </ac:spMkLst>
        </pc:spChg>
        <pc:spChg chg="add del">
          <ac:chgData name="Priya Mehta" userId="154a7637-f74c-4b7e-b467-bb068e3a6ad5" providerId="ADAL" clId="{F548BA5C-7A13-4349-8746-18E2EC9664D8}" dt="2021-03-02T11:19:28.618" v="5942" actId="26606"/>
          <ac:spMkLst>
            <pc:docMk/>
            <pc:sldMk cId="2778843000" sldId="268"/>
            <ac:spMk id="11" creationId="{E2DA5AC1-43C5-4243-9028-07DBB80D0C95}"/>
          </ac:spMkLst>
        </pc:spChg>
        <pc:spChg chg="add del">
          <ac:chgData name="Priya Mehta" userId="154a7637-f74c-4b7e-b467-bb068e3a6ad5" providerId="ADAL" clId="{F548BA5C-7A13-4349-8746-18E2EC9664D8}" dt="2021-03-02T11:19:28.618" v="5942" actId="26606"/>
          <ac:spMkLst>
            <pc:docMk/>
            <pc:sldMk cId="2778843000" sldId="268"/>
            <ac:spMk id="13" creationId="{8A4EDA1C-27A1-4C83-ACE4-6675EC9245B1}"/>
          </ac:spMkLst>
        </pc:spChg>
        <pc:spChg chg="add del">
          <ac:chgData name="Priya Mehta" userId="154a7637-f74c-4b7e-b467-bb068e3a6ad5" providerId="ADAL" clId="{F548BA5C-7A13-4349-8746-18E2EC9664D8}" dt="2021-03-02T11:19:28.618" v="5942" actId="26606"/>
          <ac:spMkLst>
            <pc:docMk/>
            <pc:sldMk cId="2778843000" sldId="268"/>
            <ac:spMk id="15" creationId="{1C2185E4-B584-4B9D-9440-DEA0FB9D94DF}"/>
          </ac:spMkLst>
        </pc:spChg>
        <pc:spChg chg="add del">
          <ac:chgData name="Priya Mehta" userId="154a7637-f74c-4b7e-b467-bb068e3a6ad5" providerId="ADAL" clId="{F548BA5C-7A13-4349-8746-18E2EC9664D8}" dt="2021-03-02T11:19:28.618" v="5942" actId="26606"/>
          <ac:spMkLst>
            <pc:docMk/>
            <pc:sldMk cId="2778843000" sldId="268"/>
            <ac:spMk id="17" creationId="{FF33EC8A-EE0A-4395-97E2-DAD467CF734C}"/>
          </ac:spMkLst>
        </pc:spChg>
        <pc:spChg chg="add del">
          <ac:chgData name="Priya Mehta" userId="154a7637-f74c-4b7e-b467-bb068e3a6ad5" providerId="ADAL" clId="{F548BA5C-7A13-4349-8746-18E2EC9664D8}" dt="2021-03-02T11:19:28.618" v="5942" actId="26606"/>
          <ac:spMkLst>
            <pc:docMk/>
            <pc:sldMk cId="2778843000" sldId="268"/>
            <ac:spMk id="19" creationId="{FF85DA95-16A4-404E-9BFF-27F8E4FC78AA}"/>
          </ac:spMkLst>
        </pc:spChg>
        <pc:spChg chg="add del">
          <ac:chgData name="Priya Mehta" userId="154a7637-f74c-4b7e-b467-bb068e3a6ad5" providerId="ADAL" clId="{F548BA5C-7A13-4349-8746-18E2EC9664D8}" dt="2021-03-02T11:19:05.342" v="5929" actId="26606"/>
          <ac:spMkLst>
            <pc:docMk/>
            <pc:sldMk cId="2778843000" sldId="268"/>
            <ac:spMk id="24" creationId="{BACC6370-2D7E-4714-9D71-7542949D7D5D}"/>
          </ac:spMkLst>
        </pc:spChg>
        <pc:spChg chg="add del">
          <ac:chgData name="Priya Mehta" userId="154a7637-f74c-4b7e-b467-bb068e3a6ad5" providerId="ADAL" clId="{F548BA5C-7A13-4349-8746-18E2EC9664D8}" dt="2021-03-02T11:19:05.342" v="5929" actId="26606"/>
          <ac:spMkLst>
            <pc:docMk/>
            <pc:sldMk cId="2778843000" sldId="268"/>
            <ac:spMk id="26" creationId="{E2DA5AC1-43C5-4243-9028-07DBB80D0C95}"/>
          </ac:spMkLst>
        </pc:spChg>
        <pc:spChg chg="add del">
          <ac:chgData name="Priya Mehta" userId="154a7637-f74c-4b7e-b467-bb068e3a6ad5" providerId="ADAL" clId="{F548BA5C-7A13-4349-8746-18E2EC9664D8}" dt="2021-03-02T11:19:05.342" v="5929" actId="26606"/>
          <ac:spMkLst>
            <pc:docMk/>
            <pc:sldMk cId="2778843000" sldId="268"/>
            <ac:spMk id="28" creationId="{8A4EDA1C-27A1-4C83-ACE4-6675EC9245B1}"/>
          </ac:spMkLst>
        </pc:spChg>
        <pc:spChg chg="add del">
          <ac:chgData name="Priya Mehta" userId="154a7637-f74c-4b7e-b467-bb068e3a6ad5" providerId="ADAL" clId="{F548BA5C-7A13-4349-8746-18E2EC9664D8}" dt="2021-03-02T11:19:05.342" v="5929" actId="26606"/>
          <ac:spMkLst>
            <pc:docMk/>
            <pc:sldMk cId="2778843000" sldId="268"/>
            <ac:spMk id="30" creationId="{FF33EC8A-EE0A-4395-97E2-DAD467CF734C}"/>
          </ac:spMkLst>
        </pc:spChg>
        <pc:spChg chg="add del">
          <ac:chgData name="Priya Mehta" userId="154a7637-f74c-4b7e-b467-bb068e3a6ad5" providerId="ADAL" clId="{F548BA5C-7A13-4349-8746-18E2EC9664D8}" dt="2021-03-02T11:19:05.342" v="5929" actId="26606"/>
          <ac:spMkLst>
            <pc:docMk/>
            <pc:sldMk cId="2778843000" sldId="268"/>
            <ac:spMk id="32" creationId="{FF85DA95-16A4-404E-9BFF-27F8E4FC78AA}"/>
          </ac:spMkLst>
        </pc:spChg>
        <pc:spChg chg="add del">
          <ac:chgData name="Priya Mehta" userId="154a7637-f74c-4b7e-b467-bb068e3a6ad5" providerId="ADAL" clId="{F548BA5C-7A13-4349-8746-18E2EC9664D8}" dt="2021-03-02T11:19:06.475" v="5931" actId="26606"/>
          <ac:spMkLst>
            <pc:docMk/>
            <pc:sldMk cId="2778843000" sldId="268"/>
            <ac:spMk id="34" creationId="{FF85DA95-16A4-404E-9BFF-27F8E4FC78AA}"/>
          </ac:spMkLst>
        </pc:spChg>
        <pc:spChg chg="add del">
          <ac:chgData name="Priya Mehta" userId="154a7637-f74c-4b7e-b467-bb068e3a6ad5" providerId="ADAL" clId="{F548BA5C-7A13-4349-8746-18E2EC9664D8}" dt="2021-03-02T11:19:06.475" v="5931" actId="26606"/>
          <ac:spMkLst>
            <pc:docMk/>
            <pc:sldMk cId="2778843000" sldId="268"/>
            <ac:spMk id="35" creationId="{E383CC5D-71E8-4CB2-8E4A-F1E4FF6DC9D6}"/>
          </ac:spMkLst>
        </pc:spChg>
        <pc:spChg chg="add del">
          <ac:chgData name="Priya Mehta" userId="154a7637-f74c-4b7e-b467-bb068e3a6ad5" providerId="ADAL" clId="{F548BA5C-7A13-4349-8746-18E2EC9664D8}" dt="2021-03-02T11:19:06.475" v="5931" actId="26606"/>
          <ac:spMkLst>
            <pc:docMk/>
            <pc:sldMk cId="2778843000" sldId="268"/>
            <ac:spMk id="36" creationId="{E2DA5AC1-43C5-4243-9028-07DBB80D0C95}"/>
          </ac:spMkLst>
        </pc:spChg>
        <pc:spChg chg="add del">
          <ac:chgData name="Priya Mehta" userId="154a7637-f74c-4b7e-b467-bb068e3a6ad5" providerId="ADAL" clId="{F548BA5C-7A13-4349-8746-18E2EC9664D8}" dt="2021-03-02T11:19:06.475" v="5931" actId="26606"/>
          <ac:spMkLst>
            <pc:docMk/>
            <pc:sldMk cId="2778843000" sldId="268"/>
            <ac:spMk id="37" creationId="{8A4EDA1C-27A1-4C83-ACE4-6675EC9245B1}"/>
          </ac:spMkLst>
        </pc:spChg>
        <pc:spChg chg="add del">
          <ac:chgData name="Priya Mehta" userId="154a7637-f74c-4b7e-b467-bb068e3a6ad5" providerId="ADAL" clId="{F548BA5C-7A13-4349-8746-18E2EC9664D8}" dt="2021-03-02T11:19:06.475" v="5931" actId="26606"/>
          <ac:spMkLst>
            <pc:docMk/>
            <pc:sldMk cId="2778843000" sldId="268"/>
            <ac:spMk id="38" creationId="{1C2185E4-B584-4B9D-9440-DEA0FB9D94DF}"/>
          </ac:spMkLst>
        </pc:spChg>
        <pc:spChg chg="add del">
          <ac:chgData name="Priya Mehta" userId="154a7637-f74c-4b7e-b467-bb068e3a6ad5" providerId="ADAL" clId="{F548BA5C-7A13-4349-8746-18E2EC9664D8}" dt="2021-03-02T11:19:06.475" v="5931" actId="26606"/>
          <ac:spMkLst>
            <pc:docMk/>
            <pc:sldMk cId="2778843000" sldId="268"/>
            <ac:spMk id="39" creationId="{FF33EC8A-EE0A-4395-97E2-DAD467CF734C}"/>
          </ac:spMkLst>
        </pc:spChg>
        <pc:spChg chg="add del">
          <ac:chgData name="Priya Mehta" userId="154a7637-f74c-4b7e-b467-bb068e3a6ad5" providerId="ADAL" clId="{F548BA5C-7A13-4349-8746-18E2EC9664D8}" dt="2021-03-02T11:19:08.851" v="5933" actId="26606"/>
          <ac:spMkLst>
            <pc:docMk/>
            <pc:sldMk cId="2778843000" sldId="268"/>
            <ac:spMk id="41" creationId="{BACC6370-2D7E-4714-9D71-7542949D7D5D}"/>
          </ac:spMkLst>
        </pc:spChg>
        <pc:spChg chg="add del">
          <ac:chgData name="Priya Mehta" userId="154a7637-f74c-4b7e-b467-bb068e3a6ad5" providerId="ADAL" clId="{F548BA5C-7A13-4349-8746-18E2EC9664D8}" dt="2021-03-02T11:19:08.851" v="5933" actId="26606"/>
          <ac:spMkLst>
            <pc:docMk/>
            <pc:sldMk cId="2778843000" sldId="268"/>
            <ac:spMk id="42" creationId="{E2DA5AC1-43C5-4243-9028-07DBB80D0C95}"/>
          </ac:spMkLst>
        </pc:spChg>
        <pc:spChg chg="add del">
          <ac:chgData name="Priya Mehta" userId="154a7637-f74c-4b7e-b467-bb068e3a6ad5" providerId="ADAL" clId="{F548BA5C-7A13-4349-8746-18E2EC9664D8}" dt="2021-03-02T11:19:08.851" v="5933" actId="26606"/>
          <ac:spMkLst>
            <pc:docMk/>
            <pc:sldMk cId="2778843000" sldId="268"/>
            <ac:spMk id="43" creationId="{8A4EDA1C-27A1-4C83-ACE4-6675EC9245B1}"/>
          </ac:spMkLst>
        </pc:spChg>
        <pc:spChg chg="add del">
          <ac:chgData name="Priya Mehta" userId="154a7637-f74c-4b7e-b467-bb068e3a6ad5" providerId="ADAL" clId="{F548BA5C-7A13-4349-8746-18E2EC9664D8}" dt="2021-03-02T11:19:08.851" v="5933" actId="26606"/>
          <ac:spMkLst>
            <pc:docMk/>
            <pc:sldMk cId="2778843000" sldId="268"/>
            <ac:spMk id="44" creationId="{FF33EC8A-EE0A-4395-97E2-DAD467CF734C}"/>
          </ac:spMkLst>
        </pc:spChg>
        <pc:spChg chg="add del">
          <ac:chgData name="Priya Mehta" userId="154a7637-f74c-4b7e-b467-bb068e3a6ad5" providerId="ADAL" clId="{F548BA5C-7A13-4349-8746-18E2EC9664D8}" dt="2021-03-02T11:19:08.851" v="5933" actId="26606"/>
          <ac:spMkLst>
            <pc:docMk/>
            <pc:sldMk cId="2778843000" sldId="268"/>
            <ac:spMk id="45" creationId="{FF85DA95-16A4-404E-9BFF-27F8E4FC78AA}"/>
          </ac:spMkLst>
        </pc:spChg>
        <pc:spChg chg="add del">
          <ac:chgData name="Priya Mehta" userId="154a7637-f74c-4b7e-b467-bb068e3a6ad5" providerId="ADAL" clId="{F548BA5C-7A13-4349-8746-18E2EC9664D8}" dt="2021-03-02T11:19:10.990" v="5935" actId="26606"/>
          <ac:spMkLst>
            <pc:docMk/>
            <pc:sldMk cId="2778843000" sldId="268"/>
            <ac:spMk id="47" creationId="{040BF4A1-714C-419E-A19F-578DE93BE02F}"/>
          </ac:spMkLst>
        </pc:spChg>
        <pc:spChg chg="add del">
          <ac:chgData name="Priya Mehta" userId="154a7637-f74c-4b7e-b467-bb068e3a6ad5" providerId="ADAL" clId="{F548BA5C-7A13-4349-8746-18E2EC9664D8}" dt="2021-03-02T11:19:10.990" v="5935" actId="26606"/>
          <ac:spMkLst>
            <pc:docMk/>
            <pc:sldMk cId="2778843000" sldId="268"/>
            <ac:spMk id="48" creationId="{2F91A9BD-D57F-4941-931F-40597AB37017}"/>
          </ac:spMkLst>
        </pc:spChg>
        <pc:spChg chg="add del">
          <ac:chgData name="Priya Mehta" userId="154a7637-f74c-4b7e-b467-bb068e3a6ad5" providerId="ADAL" clId="{F548BA5C-7A13-4349-8746-18E2EC9664D8}" dt="2021-03-02T11:19:10.990" v="5935" actId="26606"/>
          <ac:spMkLst>
            <pc:docMk/>
            <pc:sldMk cId="2778843000" sldId="268"/>
            <ac:spMk id="49" creationId="{C54DB264-9467-4730-B9E9-C9A97DD66920}"/>
          </ac:spMkLst>
        </pc:spChg>
        <pc:spChg chg="add del">
          <ac:chgData name="Priya Mehta" userId="154a7637-f74c-4b7e-b467-bb068e3a6ad5" providerId="ADAL" clId="{F548BA5C-7A13-4349-8746-18E2EC9664D8}" dt="2021-03-02T11:19:10.990" v="5935" actId="26606"/>
          <ac:spMkLst>
            <pc:docMk/>
            <pc:sldMk cId="2778843000" sldId="268"/>
            <ac:spMk id="50" creationId="{BB097F88-2120-47B4-B891-5B28F66BBD4A}"/>
          </ac:spMkLst>
        </pc:spChg>
        <pc:spChg chg="add del">
          <ac:chgData name="Priya Mehta" userId="154a7637-f74c-4b7e-b467-bb068e3a6ad5" providerId="ADAL" clId="{F548BA5C-7A13-4349-8746-18E2EC9664D8}" dt="2021-03-02T11:19:10.990" v="5935" actId="26606"/>
          <ac:spMkLst>
            <pc:docMk/>
            <pc:sldMk cId="2778843000" sldId="268"/>
            <ac:spMk id="51" creationId="{BF9338F5-05AB-4DC5-BD1C-1A9F26C38A7A}"/>
          </ac:spMkLst>
        </pc:spChg>
        <pc:spChg chg="add del">
          <ac:chgData name="Priya Mehta" userId="154a7637-f74c-4b7e-b467-bb068e3a6ad5" providerId="ADAL" clId="{F548BA5C-7A13-4349-8746-18E2EC9664D8}" dt="2021-03-02T11:19:15.403" v="5937" actId="26606"/>
          <ac:spMkLst>
            <pc:docMk/>
            <pc:sldMk cId="2778843000" sldId="268"/>
            <ac:spMk id="53" creationId="{E383CC5D-71E8-4CB2-8E4A-F1E4FF6DC9D6}"/>
          </ac:spMkLst>
        </pc:spChg>
        <pc:spChg chg="add del">
          <ac:chgData name="Priya Mehta" userId="154a7637-f74c-4b7e-b467-bb068e3a6ad5" providerId="ADAL" clId="{F548BA5C-7A13-4349-8746-18E2EC9664D8}" dt="2021-03-02T11:19:15.403" v="5937" actId="26606"/>
          <ac:spMkLst>
            <pc:docMk/>
            <pc:sldMk cId="2778843000" sldId="268"/>
            <ac:spMk id="54" creationId="{E2DA5AC1-43C5-4243-9028-07DBB80D0C95}"/>
          </ac:spMkLst>
        </pc:spChg>
        <pc:spChg chg="add del">
          <ac:chgData name="Priya Mehta" userId="154a7637-f74c-4b7e-b467-bb068e3a6ad5" providerId="ADAL" clId="{F548BA5C-7A13-4349-8746-18E2EC9664D8}" dt="2021-03-02T11:19:15.403" v="5937" actId="26606"/>
          <ac:spMkLst>
            <pc:docMk/>
            <pc:sldMk cId="2778843000" sldId="268"/>
            <ac:spMk id="55" creationId="{8A4EDA1C-27A1-4C83-ACE4-6675EC9245B1}"/>
          </ac:spMkLst>
        </pc:spChg>
        <pc:spChg chg="add del">
          <ac:chgData name="Priya Mehta" userId="154a7637-f74c-4b7e-b467-bb068e3a6ad5" providerId="ADAL" clId="{F548BA5C-7A13-4349-8746-18E2EC9664D8}" dt="2021-03-02T11:19:15.403" v="5937" actId="26606"/>
          <ac:spMkLst>
            <pc:docMk/>
            <pc:sldMk cId="2778843000" sldId="268"/>
            <ac:spMk id="56" creationId="{1C2185E4-B584-4B9D-9440-DEA0FB9D94DF}"/>
          </ac:spMkLst>
        </pc:spChg>
        <pc:spChg chg="add del">
          <ac:chgData name="Priya Mehta" userId="154a7637-f74c-4b7e-b467-bb068e3a6ad5" providerId="ADAL" clId="{F548BA5C-7A13-4349-8746-18E2EC9664D8}" dt="2021-03-02T11:19:15.403" v="5937" actId="26606"/>
          <ac:spMkLst>
            <pc:docMk/>
            <pc:sldMk cId="2778843000" sldId="268"/>
            <ac:spMk id="57" creationId="{FF33EC8A-EE0A-4395-97E2-DAD467CF734C}"/>
          </ac:spMkLst>
        </pc:spChg>
        <pc:spChg chg="add del">
          <ac:chgData name="Priya Mehta" userId="154a7637-f74c-4b7e-b467-bb068e3a6ad5" providerId="ADAL" clId="{F548BA5C-7A13-4349-8746-18E2EC9664D8}" dt="2021-03-02T11:19:15.403" v="5937" actId="26606"/>
          <ac:spMkLst>
            <pc:docMk/>
            <pc:sldMk cId="2778843000" sldId="268"/>
            <ac:spMk id="58" creationId="{FF85DA95-16A4-404E-9BFF-27F8E4FC78AA}"/>
          </ac:spMkLst>
        </pc:spChg>
        <pc:spChg chg="add del">
          <ac:chgData name="Priya Mehta" userId="154a7637-f74c-4b7e-b467-bb068e3a6ad5" providerId="ADAL" clId="{F548BA5C-7A13-4349-8746-18E2EC9664D8}" dt="2021-03-02T11:19:21.740" v="5939" actId="26606"/>
          <ac:spMkLst>
            <pc:docMk/>
            <pc:sldMk cId="2778843000" sldId="268"/>
            <ac:spMk id="60" creationId="{06E6C0C3-A448-4D8B-86C7-3C83B7E4A600}"/>
          </ac:spMkLst>
        </pc:spChg>
        <pc:spChg chg="add del">
          <ac:chgData name="Priya Mehta" userId="154a7637-f74c-4b7e-b467-bb068e3a6ad5" providerId="ADAL" clId="{F548BA5C-7A13-4349-8746-18E2EC9664D8}" dt="2021-03-02T11:19:21.740" v="5939" actId="26606"/>
          <ac:spMkLst>
            <pc:docMk/>
            <pc:sldMk cId="2778843000" sldId="268"/>
            <ac:spMk id="61" creationId="{EF1326A3-CBDD-4503-8C40-806B4ABF4F2A}"/>
          </ac:spMkLst>
        </pc:spChg>
        <pc:spChg chg="add del">
          <ac:chgData name="Priya Mehta" userId="154a7637-f74c-4b7e-b467-bb068e3a6ad5" providerId="ADAL" clId="{F548BA5C-7A13-4349-8746-18E2EC9664D8}" dt="2021-03-02T11:19:21.740" v="5939" actId="26606"/>
          <ac:spMkLst>
            <pc:docMk/>
            <pc:sldMk cId="2778843000" sldId="268"/>
            <ac:spMk id="62" creationId="{5910698D-E436-464E-9DE4-F9FB349FD9E6}"/>
          </ac:spMkLst>
        </pc:spChg>
        <pc:spChg chg="add del">
          <ac:chgData name="Priya Mehta" userId="154a7637-f74c-4b7e-b467-bb068e3a6ad5" providerId="ADAL" clId="{F548BA5C-7A13-4349-8746-18E2EC9664D8}" dt="2021-03-02T11:19:28.587" v="5941" actId="26606"/>
          <ac:spMkLst>
            <pc:docMk/>
            <pc:sldMk cId="2778843000" sldId="268"/>
            <ac:spMk id="64" creationId="{040BF4A1-714C-419E-A19F-578DE93BE02F}"/>
          </ac:spMkLst>
        </pc:spChg>
        <pc:spChg chg="add del">
          <ac:chgData name="Priya Mehta" userId="154a7637-f74c-4b7e-b467-bb068e3a6ad5" providerId="ADAL" clId="{F548BA5C-7A13-4349-8746-18E2EC9664D8}" dt="2021-03-02T11:19:28.587" v="5941" actId="26606"/>
          <ac:spMkLst>
            <pc:docMk/>
            <pc:sldMk cId="2778843000" sldId="268"/>
            <ac:spMk id="65" creationId="{2F91A9BD-D57F-4941-931F-40597AB37017}"/>
          </ac:spMkLst>
        </pc:spChg>
        <pc:spChg chg="add del">
          <ac:chgData name="Priya Mehta" userId="154a7637-f74c-4b7e-b467-bb068e3a6ad5" providerId="ADAL" clId="{F548BA5C-7A13-4349-8746-18E2EC9664D8}" dt="2021-03-02T11:19:28.587" v="5941" actId="26606"/>
          <ac:spMkLst>
            <pc:docMk/>
            <pc:sldMk cId="2778843000" sldId="268"/>
            <ac:spMk id="66" creationId="{C54DB264-9467-4730-B9E9-C9A97DD66920}"/>
          </ac:spMkLst>
        </pc:spChg>
        <pc:spChg chg="add del">
          <ac:chgData name="Priya Mehta" userId="154a7637-f74c-4b7e-b467-bb068e3a6ad5" providerId="ADAL" clId="{F548BA5C-7A13-4349-8746-18E2EC9664D8}" dt="2021-03-02T11:19:28.587" v="5941" actId="26606"/>
          <ac:spMkLst>
            <pc:docMk/>
            <pc:sldMk cId="2778843000" sldId="268"/>
            <ac:spMk id="67" creationId="{BB097F88-2120-47B4-B891-5B28F66BBD4A}"/>
          </ac:spMkLst>
        </pc:spChg>
        <pc:spChg chg="add del">
          <ac:chgData name="Priya Mehta" userId="154a7637-f74c-4b7e-b467-bb068e3a6ad5" providerId="ADAL" clId="{F548BA5C-7A13-4349-8746-18E2EC9664D8}" dt="2021-03-02T11:19:28.587" v="5941" actId="26606"/>
          <ac:spMkLst>
            <pc:docMk/>
            <pc:sldMk cId="2778843000" sldId="268"/>
            <ac:spMk id="68" creationId="{BF9338F5-05AB-4DC5-BD1C-1A9F26C38A7A}"/>
          </ac:spMkLst>
        </pc:spChg>
        <pc:spChg chg="add del">
          <ac:chgData name="Priya Mehta" userId="154a7637-f74c-4b7e-b467-bb068e3a6ad5" providerId="ADAL" clId="{F548BA5C-7A13-4349-8746-18E2EC9664D8}" dt="2021-03-02T11:45:12.603" v="6503" actId="26606"/>
          <ac:spMkLst>
            <pc:docMk/>
            <pc:sldMk cId="2778843000" sldId="268"/>
            <ac:spMk id="70" creationId="{1CC4AFFA-9868-4B7D-9F63-93C34D36234F}"/>
          </ac:spMkLst>
        </pc:spChg>
        <pc:spChg chg="add del">
          <ac:chgData name="Priya Mehta" userId="154a7637-f74c-4b7e-b467-bb068e3a6ad5" providerId="ADAL" clId="{F548BA5C-7A13-4349-8746-18E2EC9664D8}" dt="2021-03-02T11:45:12.603" v="6503" actId="26606"/>
          <ac:spMkLst>
            <pc:docMk/>
            <pc:sldMk cId="2778843000" sldId="268"/>
            <ac:spMk id="71" creationId="{024CCFE6-8D32-4963-9B5D-E742044292DD}"/>
          </ac:spMkLst>
        </pc:spChg>
        <pc:spChg chg="add del">
          <ac:chgData name="Priya Mehta" userId="154a7637-f74c-4b7e-b467-bb068e3a6ad5" providerId="ADAL" clId="{F548BA5C-7A13-4349-8746-18E2EC9664D8}" dt="2021-03-02T11:45:12.603" v="6503" actId="26606"/>
          <ac:spMkLst>
            <pc:docMk/>
            <pc:sldMk cId="2778843000" sldId="268"/>
            <ac:spMk id="72" creationId="{43414B78-940D-4BE3-A24D-B003E1C9C018}"/>
          </ac:spMkLst>
        </pc:spChg>
        <pc:spChg chg="add del">
          <ac:chgData name="Priya Mehta" userId="154a7637-f74c-4b7e-b467-bb068e3a6ad5" providerId="ADAL" clId="{F548BA5C-7A13-4349-8746-18E2EC9664D8}" dt="2021-03-02T11:45:12.587" v="6502" actId="26606"/>
          <ac:spMkLst>
            <pc:docMk/>
            <pc:sldMk cId="2778843000" sldId="268"/>
            <ac:spMk id="77" creationId="{040BF4A1-714C-419E-A19F-578DE93BE02F}"/>
          </ac:spMkLst>
        </pc:spChg>
        <pc:spChg chg="add del">
          <ac:chgData name="Priya Mehta" userId="154a7637-f74c-4b7e-b467-bb068e3a6ad5" providerId="ADAL" clId="{F548BA5C-7A13-4349-8746-18E2EC9664D8}" dt="2021-03-02T11:45:12.587" v="6502" actId="26606"/>
          <ac:spMkLst>
            <pc:docMk/>
            <pc:sldMk cId="2778843000" sldId="268"/>
            <ac:spMk id="79" creationId="{2F91A9BD-D57F-4941-931F-40597AB37017}"/>
          </ac:spMkLst>
        </pc:spChg>
        <pc:spChg chg="add del">
          <ac:chgData name="Priya Mehta" userId="154a7637-f74c-4b7e-b467-bb068e3a6ad5" providerId="ADAL" clId="{F548BA5C-7A13-4349-8746-18E2EC9664D8}" dt="2021-03-02T11:45:12.587" v="6502" actId="26606"/>
          <ac:spMkLst>
            <pc:docMk/>
            <pc:sldMk cId="2778843000" sldId="268"/>
            <ac:spMk id="81" creationId="{C54DB264-9467-4730-B9E9-C9A97DD66920}"/>
          </ac:spMkLst>
        </pc:spChg>
        <pc:spChg chg="add del">
          <ac:chgData name="Priya Mehta" userId="154a7637-f74c-4b7e-b467-bb068e3a6ad5" providerId="ADAL" clId="{F548BA5C-7A13-4349-8746-18E2EC9664D8}" dt="2021-03-02T11:45:12.587" v="6502" actId="26606"/>
          <ac:spMkLst>
            <pc:docMk/>
            <pc:sldMk cId="2778843000" sldId="268"/>
            <ac:spMk id="83" creationId="{BB097F88-2120-47B4-B891-5B28F66BBD4A}"/>
          </ac:spMkLst>
        </pc:spChg>
        <pc:spChg chg="add del">
          <ac:chgData name="Priya Mehta" userId="154a7637-f74c-4b7e-b467-bb068e3a6ad5" providerId="ADAL" clId="{F548BA5C-7A13-4349-8746-18E2EC9664D8}" dt="2021-03-02T11:45:12.587" v="6502" actId="26606"/>
          <ac:spMkLst>
            <pc:docMk/>
            <pc:sldMk cId="2778843000" sldId="268"/>
            <ac:spMk id="85" creationId="{BF9338F5-05AB-4DC5-BD1C-1A9F26C38A7A}"/>
          </ac:spMkLst>
        </pc:spChg>
        <pc:spChg chg="add del">
          <ac:chgData name="Priya Mehta" userId="154a7637-f74c-4b7e-b467-bb068e3a6ad5" providerId="ADAL" clId="{F548BA5C-7A13-4349-8746-18E2EC9664D8}" dt="2021-03-02T15:51:43.670" v="7408" actId="26606"/>
          <ac:spMkLst>
            <pc:docMk/>
            <pc:sldMk cId="2778843000" sldId="268"/>
            <ac:spMk id="87" creationId="{BACC6370-2D7E-4714-9D71-7542949D7D5D}"/>
          </ac:spMkLst>
        </pc:spChg>
        <pc:spChg chg="add del">
          <ac:chgData name="Priya Mehta" userId="154a7637-f74c-4b7e-b467-bb068e3a6ad5" providerId="ADAL" clId="{F548BA5C-7A13-4349-8746-18E2EC9664D8}" dt="2021-03-02T15:51:43.670" v="7408" actId="26606"/>
          <ac:spMkLst>
            <pc:docMk/>
            <pc:sldMk cId="2778843000" sldId="268"/>
            <ac:spMk id="88" creationId="{E2DA5AC1-43C5-4243-9028-07DBB80D0C95}"/>
          </ac:spMkLst>
        </pc:spChg>
        <pc:spChg chg="add del">
          <ac:chgData name="Priya Mehta" userId="154a7637-f74c-4b7e-b467-bb068e3a6ad5" providerId="ADAL" clId="{F548BA5C-7A13-4349-8746-18E2EC9664D8}" dt="2021-03-02T15:51:43.670" v="7408" actId="26606"/>
          <ac:spMkLst>
            <pc:docMk/>
            <pc:sldMk cId="2778843000" sldId="268"/>
            <ac:spMk id="89" creationId="{8A4EDA1C-27A1-4C83-ACE4-6675EC9245B1}"/>
          </ac:spMkLst>
        </pc:spChg>
        <pc:spChg chg="add del">
          <ac:chgData name="Priya Mehta" userId="154a7637-f74c-4b7e-b467-bb068e3a6ad5" providerId="ADAL" clId="{F548BA5C-7A13-4349-8746-18E2EC9664D8}" dt="2021-03-02T15:51:43.670" v="7408" actId="26606"/>
          <ac:spMkLst>
            <pc:docMk/>
            <pc:sldMk cId="2778843000" sldId="268"/>
            <ac:spMk id="90" creationId="{FF33EC8A-EE0A-4395-97E2-DAD467CF734C}"/>
          </ac:spMkLst>
        </pc:spChg>
        <pc:spChg chg="add del">
          <ac:chgData name="Priya Mehta" userId="154a7637-f74c-4b7e-b467-bb068e3a6ad5" providerId="ADAL" clId="{F548BA5C-7A13-4349-8746-18E2EC9664D8}" dt="2021-03-02T15:51:43.670" v="7408" actId="26606"/>
          <ac:spMkLst>
            <pc:docMk/>
            <pc:sldMk cId="2778843000" sldId="268"/>
            <ac:spMk id="91" creationId="{FF85DA95-16A4-404E-9BFF-27F8E4FC78AA}"/>
          </ac:spMkLst>
        </pc:spChg>
        <pc:spChg chg="add del">
          <ac:chgData name="Priya Mehta" userId="154a7637-f74c-4b7e-b467-bb068e3a6ad5" providerId="ADAL" clId="{F548BA5C-7A13-4349-8746-18E2EC9664D8}" dt="2021-03-02T15:51:43.644" v="7407" actId="26606"/>
          <ac:spMkLst>
            <pc:docMk/>
            <pc:sldMk cId="2778843000" sldId="268"/>
            <ac:spMk id="96" creationId="{010B2E9B-7C1F-4F51-B45D-B7A4DEB7A537}"/>
          </ac:spMkLst>
        </pc:spChg>
        <pc:spChg chg="add del">
          <ac:chgData name="Priya Mehta" userId="154a7637-f74c-4b7e-b467-bb068e3a6ad5" providerId="ADAL" clId="{F548BA5C-7A13-4349-8746-18E2EC9664D8}" dt="2021-03-02T15:51:43.644" v="7407" actId="26606"/>
          <ac:spMkLst>
            <pc:docMk/>
            <pc:sldMk cId="2778843000" sldId="268"/>
            <ac:spMk id="98" creationId="{09EF05D6-F04B-4F92-9224-92BDFB098549}"/>
          </ac:spMkLst>
        </pc:spChg>
        <pc:spChg chg="add del">
          <ac:chgData name="Priya Mehta" userId="154a7637-f74c-4b7e-b467-bb068e3a6ad5" providerId="ADAL" clId="{F548BA5C-7A13-4349-8746-18E2EC9664D8}" dt="2021-03-02T15:51:43.644" v="7407" actId="26606"/>
          <ac:spMkLst>
            <pc:docMk/>
            <pc:sldMk cId="2778843000" sldId="268"/>
            <ac:spMk id="100" creationId="{4B50AB73-5D4A-48BB-9E44-1BE4C17E2AED}"/>
          </ac:spMkLst>
        </pc:spChg>
        <pc:spChg chg="add">
          <ac:chgData name="Priya Mehta" userId="154a7637-f74c-4b7e-b467-bb068e3a6ad5" providerId="ADAL" clId="{F548BA5C-7A13-4349-8746-18E2EC9664D8}" dt="2021-03-02T15:51:43.670" v="7408" actId="26606"/>
          <ac:spMkLst>
            <pc:docMk/>
            <pc:sldMk cId="2778843000" sldId="268"/>
            <ac:spMk id="102" creationId="{B4C1654F-94F5-497E-8ECF-F2A7E84D6A63}"/>
          </ac:spMkLst>
        </pc:spChg>
        <pc:spChg chg="add">
          <ac:chgData name="Priya Mehta" userId="154a7637-f74c-4b7e-b467-bb068e3a6ad5" providerId="ADAL" clId="{F548BA5C-7A13-4349-8746-18E2EC9664D8}" dt="2021-03-02T15:51:43.670" v="7408" actId="26606"/>
          <ac:spMkLst>
            <pc:docMk/>
            <pc:sldMk cId="2778843000" sldId="268"/>
            <ac:spMk id="103" creationId="{A21FCE60-ECDB-49B1-A5CA-E834A33FEE46}"/>
          </ac:spMkLst>
        </pc:spChg>
        <pc:spChg chg="add">
          <ac:chgData name="Priya Mehta" userId="154a7637-f74c-4b7e-b467-bb068e3a6ad5" providerId="ADAL" clId="{F548BA5C-7A13-4349-8746-18E2EC9664D8}" dt="2021-03-02T15:51:43.670" v="7408" actId="26606"/>
          <ac:spMkLst>
            <pc:docMk/>
            <pc:sldMk cId="2778843000" sldId="268"/>
            <ac:spMk id="104" creationId="{38FAA1A1-D861-433F-88FA-1E9D6FD31D11}"/>
          </ac:spMkLst>
        </pc:spChg>
        <pc:spChg chg="add">
          <ac:chgData name="Priya Mehta" userId="154a7637-f74c-4b7e-b467-bb068e3a6ad5" providerId="ADAL" clId="{F548BA5C-7A13-4349-8746-18E2EC9664D8}" dt="2021-03-02T15:51:43.670" v="7408" actId="26606"/>
          <ac:spMkLst>
            <pc:docMk/>
            <pc:sldMk cId="2778843000" sldId="268"/>
            <ac:spMk id="105" creationId="{4E3AE8C3-8F65-40F4-BABE-E70F3830147B}"/>
          </ac:spMkLst>
        </pc:spChg>
        <pc:spChg chg="add">
          <ac:chgData name="Priya Mehta" userId="154a7637-f74c-4b7e-b467-bb068e3a6ad5" providerId="ADAL" clId="{F548BA5C-7A13-4349-8746-18E2EC9664D8}" dt="2021-03-02T15:51:43.670" v="7408" actId="26606"/>
          <ac:spMkLst>
            <pc:docMk/>
            <pc:sldMk cId="2778843000" sldId="268"/>
            <ac:spMk id="106" creationId="{E2FC4764-B8D5-4F87-95DB-3125B2D12855}"/>
          </ac:spMkLst>
        </pc:spChg>
        <pc:graphicFrameChg chg="add del mod modGraphic">
          <ac:chgData name="Priya Mehta" userId="154a7637-f74c-4b7e-b467-bb068e3a6ad5" providerId="ADAL" clId="{F548BA5C-7A13-4349-8746-18E2EC9664D8}" dt="2021-03-02T11:45:36.408" v="6506" actId="478"/>
          <ac:graphicFrameMkLst>
            <pc:docMk/>
            <pc:sldMk cId="2778843000" sldId="268"/>
            <ac:graphicFrameMk id="5" creationId="{523E0888-3BAE-42F7-93E3-2EDE411E925F}"/>
          </ac:graphicFrameMkLst>
        </pc:graphicFrameChg>
        <pc:picChg chg="add mod">
          <ac:chgData name="Priya Mehta" userId="154a7637-f74c-4b7e-b467-bb068e3a6ad5" providerId="ADAL" clId="{F548BA5C-7A13-4349-8746-18E2EC9664D8}" dt="2021-03-08T12:23:48.432" v="7480" actId="1076"/>
          <ac:picMkLst>
            <pc:docMk/>
            <pc:sldMk cId="2778843000" sldId="268"/>
            <ac:picMk id="8" creationId="{262066AE-61E5-4216-ACE3-90659F927E31}"/>
          </ac:picMkLst>
        </pc:picChg>
      </pc:sldChg>
      <pc:sldChg chg="add del">
        <pc:chgData name="Priya Mehta" userId="154a7637-f74c-4b7e-b467-bb068e3a6ad5" providerId="ADAL" clId="{F548BA5C-7A13-4349-8746-18E2EC9664D8}" dt="2021-03-02T12:33:15.344" v="6828" actId="2696"/>
        <pc:sldMkLst>
          <pc:docMk/>
          <pc:sldMk cId="909088066" sldId="269"/>
        </pc:sldMkLst>
      </pc:sldChg>
      <pc:sldChg chg="addSp delSp modSp new mod setBg">
        <pc:chgData name="Priya Mehta" userId="154a7637-f74c-4b7e-b467-bb068e3a6ad5" providerId="ADAL" clId="{F548BA5C-7A13-4349-8746-18E2EC9664D8}" dt="2021-03-09T10:48:34.071" v="7797" actId="27636"/>
        <pc:sldMkLst>
          <pc:docMk/>
          <pc:sldMk cId="2207059656" sldId="269"/>
        </pc:sldMkLst>
        <pc:spChg chg="mod">
          <ac:chgData name="Priya Mehta" userId="154a7637-f74c-4b7e-b467-bb068e3a6ad5" providerId="ADAL" clId="{F548BA5C-7A13-4349-8746-18E2EC9664D8}" dt="2021-03-09T10:48:34.071" v="7797" actId="27636"/>
          <ac:spMkLst>
            <pc:docMk/>
            <pc:sldMk cId="2207059656" sldId="269"/>
            <ac:spMk id="2" creationId="{4C7122C4-EE70-4416-A56B-6BCA9C6A2601}"/>
          </ac:spMkLst>
        </pc:spChg>
        <pc:spChg chg="del mod">
          <ac:chgData name="Priya Mehta" userId="154a7637-f74c-4b7e-b467-bb068e3a6ad5" providerId="ADAL" clId="{F548BA5C-7A13-4349-8746-18E2EC9664D8}" dt="2021-03-09T10:34:20.973" v="7757" actId="478"/>
          <ac:spMkLst>
            <pc:docMk/>
            <pc:sldMk cId="2207059656" sldId="269"/>
            <ac:spMk id="3" creationId="{519281E7-1739-4149-9D0A-403A8F17F68B}"/>
          </ac:spMkLst>
        </pc:spChg>
        <pc:spChg chg="add del mod">
          <ac:chgData name="Priya Mehta" userId="154a7637-f74c-4b7e-b467-bb068e3a6ad5" providerId="ADAL" clId="{F548BA5C-7A13-4349-8746-18E2EC9664D8}" dt="2021-03-09T10:34:30.798" v="7760" actId="478"/>
          <ac:spMkLst>
            <pc:docMk/>
            <pc:sldMk cId="2207059656" sldId="269"/>
            <ac:spMk id="5" creationId="{43CF6DA4-B808-4FED-9389-51E411E05B9B}"/>
          </ac:spMkLst>
        </pc:spChg>
        <pc:spChg chg="add del">
          <ac:chgData name="Priya Mehta" userId="154a7637-f74c-4b7e-b467-bb068e3a6ad5" providerId="ADAL" clId="{F548BA5C-7A13-4349-8746-18E2EC9664D8}" dt="2021-03-02T12:50:51.082" v="7367" actId="26606"/>
          <ac:spMkLst>
            <pc:docMk/>
            <pc:sldMk cId="2207059656" sldId="269"/>
            <ac:spMk id="14" creationId="{12609869-9E80-471B-A487-A53288E0E791}"/>
          </ac:spMkLst>
        </pc:spChg>
        <pc:spChg chg="add del">
          <ac:chgData name="Priya Mehta" userId="154a7637-f74c-4b7e-b467-bb068e3a6ad5" providerId="ADAL" clId="{F548BA5C-7A13-4349-8746-18E2EC9664D8}" dt="2021-03-02T12:50:51.082" v="7367" actId="26606"/>
          <ac:spMkLst>
            <pc:docMk/>
            <pc:sldMk cId="2207059656" sldId="269"/>
            <ac:spMk id="16" creationId="{30563404-8DA1-408B-B56C-EF5733DAA74A}"/>
          </ac:spMkLst>
        </pc:spChg>
        <pc:spChg chg="add del">
          <ac:chgData name="Priya Mehta" userId="154a7637-f74c-4b7e-b467-bb068e3a6ad5" providerId="ADAL" clId="{F548BA5C-7A13-4349-8746-18E2EC9664D8}" dt="2021-03-02T12:50:51.082" v="7367" actId="26606"/>
          <ac:spMkLst>
            <pc:docMk/>
            <pc:sldMk cId="2207059656" sldId="269"/>
            <ac:spMk id="18" creationId="{931CC731-E2EC-4834-B848-101CC27566E7}"/>
          </ac:spMkLst>
        </pc:spChg>
        <pc:spChg chg="add del">
          <ac:chgData name="Priya Mehta" userId="154a7637-f74c-4b7e-b467-bb068e3a6ad5" providerId="ADAL" clId="{F548BA5C-7A13-4349-8746-18E2EC9664D8}" dt="2021-03-02T12:51:08.567" v="7374" actId="26606"/>
          <ac:spMkLst>
            <pc:docMk/>
            <pc:sldMk cId="2207059656" sldId="269"/>
            <ac:spMk id="23" creationId="{11D6A2A3-F101-46F7-8B6F-1C699CAFE9AD}"/>
          </ac:spMkLst>
        </pc:spChg>
        <pc:spChg chg="add del">
          <ac:chgData name="Priya Mehta" userId="154a7637-f74c-4b7e-b467-bb068e3a6ad5" providerId="ADAL" clId="{F548BA5C-7A13-4349-8746-18E2EC9664D8}" dt="2021-03-02T12:51:08.567" v="7374" actId="26606"/>
          <ac:spMkLst>
            <pc:docMk/>
            <pc:sldMk cId="2207059656" sldId="269"/>
            <ac:spMk id="25" creationId="{529E760E-527D-4053-A309-F2BDE12501CD}"/>
          </ac:spMkLst>
        </pc:spChg>
        <pc:spChg chg="add del">
          <ac:chgData name="Priya Mehta" userId="154a7637-f74c-4b7e-b467-bb068e3a6ad5" providerId="ADAL" clId="{F548BA5C-7A13-4349-8746-18E2EC9664D8}" dt="2021-03-02T12:51:08.567" v="7374" actId="26606"/>
          <ac:spMkLst>
            <pc:docMk/>
            <pc:sldMk cId="2207059656" sldId="269"/>
            <ac:spMk id="27" creationId="{4153D448-4ED1-429A-A28C-8316DE7CAF7E}"/>
          </ac:spMkLst>
        </pc:spChg>
        <pc:spChg chg="add">
          <ac:chgData name="Priya Mehta" userId="154a7637-f74c-4b7e-b467-bb068e3a6ad5" providerId="ADAL" clId="{F548BA5C-7A13-4349-8746-18E2EC9664D8}" dt="2021-03-02T12:51:08.567" v="7374" actId="26606"/>
          <ac:spMkLst>
            <pc:docMk/>
            <pc:sldMk cId="2207059656" sldId="269"/>
            <ac:spMk id="32" creationId="{979E27D9-03C7-44E2-9FF8-15D0C8506AF7}"/>
          </ac:spMkLst>
        </pc:spChg>
        <pc:spChg chg="add">
          <ac:chgData name="Priya Mehta" userId="154a7637-f74c-4b7e-b467-bb068e3a6ad5" providerId="ADAL" clId="{F548BA5C-7A13-4349-8746-18E2EC9664D8}" dt="2021-03-02T12:51:08.567" v="7374" actId="26606"/>
          <ac:spMkLst>
            <pc:docMk/>
            <pc:sldMk cId="2207059656" sldId="269"/>
            <ac:spMk id="34" creationId="{EEBF1590-3B36-48EE-A89D-3B6F3CB256AB}"/>
          </ac:spMkLst>
        </pc:spChg>
        <pc:spChg chg="add">
          <ac:chgData name="Priya Mehta" userId="154a7637-f74c-4b7e-b467-bb068e3a6ad5" providerId="ADAL" clId="{F548BA5C-7A13-4349-8746-18E2EC9664D8}" dt="2021-03-02T12:51:08.567" v="7374" actId="26606"/>
          <ac:spMkLst>
            <pc:docMk/>
            <pc:sldMk cId="2207059656" sldId="269"/>
            <ac:spMk id="36" creationId="{AC8F6C8C-AB5A-4548-942D-E3FD40ACBC49}"/>
          </ac:spMkLst>
        </pc:spChg>
        <pc:graphicFrameChg chg="add del mod">
          <ac:chgData name="Priya Mehta" userId="154a7637-f74c-4b7e-b467-bb068e3a6ad5" providerId="ADAL" clId="{F548BA5C-7A13-4349-8746-18E2EC9664D8}" dt="2021-03-09T10:34:52.652" v="7764" actId="14100"/>
          <ac:graphicFrameMkLst>
            <pc:docMk/>
            <pc:sldMk cId="2207059656" sldId="269"/>
            <ac:graphicFrameMk id="8" creationId="{1DEC71C2-981A-4F84-AA82-B24FDBA930FF}"/>
          </ac:graphicFrameMkLst>
        </pc:graphicFrameChg>
        <pc:picChg chg="add del mod">
          <ac:chgData name="Priya Mehta" userId="154a7637-f74c-4b7e-b467-bb068e3a6ad5" providerId="ADAL" clId="{F548BA5C-7A13-4349-8746-18E2EC9664D8}" dt="2021-03-02T12:48:11.089" v="7355" actId="478"/>
          <ac:picMkLst>
            <pc:docMk/>
            <pc:sldMk cId="2207059656" sldId="269"/>
            <ac:picMk id="5" creationId="{27B05432-0DA4-4689-B923-9C47A2026C23}"/>
          </ac:picMkLst>
        </pc:picChg>
        <pc:picChg chg="add del mod">
          <ac:chgData name="Priya Mehta" userId="154a7637-f74c-4b7e-b467-bb068e3a6ad5" providerId="ADAL" clId="{F548BA5C-7A13-4349-8746-18E2EC9664D8}" dt="2021-03-02T12:48:50.257" v="7358" actId="478"/>
          <ac:picMkLst>
            <pc:docMk/>
            <pc:sldMk cId="2207059656" sldId="269"/>
            <ac:picMk id="7" creationId="{98CB92A6-8DB7-4F3E-A386-3423A4CE3BCF}"/>
          </ac:picMkLst>
        </pc:picChg>
        <pc:picChg chg="add del mod">
          <ac:chgData name="Priya Mehta" userId="154a7637-f74c-4b7e-b467-bb068e3a6ad5" providerId="ADAL" clId="{F548BA5C-7A13-4349-8746-18E2EC9664D8}" dt="2021-03-02T12:50:47.626" v="7365" actId="478"/>
          <ac:picMkLst>
            <pc:docMk/>
            <pc:sldMk cId="2207059656" sldId="269"/>
            <ac:picMk id="9" creationId="{9993E191-D936-4E99-8CCE-132C154E146E}"/>
          </ac:picMkLst>
        </pc:picChg>
        <pc:picChg chg="add mod">
          <ac:chgData name="Priya Mehta" userId="154a7637-f74c-4b7e-b467-bb068e3a6ad5" providerId="ADAL" clId="{F548BA5C-7A13-4349-8746-18E2EC9664D8}" dt="2021-03-09T10:34:58.965" v="7765" actId="1076"/>
          <ac:picMkLst>
            <pc:docMk/>
            <pc:sldMk cId="2207059656" sldId="269"/>
            <ac:picMk id="11" creationId="{310E730F-D51A-43B1-AF90-095031B8E3B4}"/>
          </ac:picMkLst>
        </pc:picChg>
      </pc:sldChg>
      <pc:sldChg chg="addSp delSp modSp new mod setBg">
        <pc:chgData name="Priya Mehta" userId="154a7637-f74c-4b7e-b467-bb068e3a6ad5" providerId="ADAL" clId="{F548BA5C-7A13-4349-8746-18E2EC9664D8}" dt="2021-03-02T16:27:49.982" v="7440" actId="20577"/>
        <pc:sldMkLst>
          <pc:docMk/>
          <pc:sldMk cId="4019441955" sldId="270"/>
        </pc:sldMkLst>
        <pc:spChg chg="mod">
          <ac:chgData name="Priya Mehta" userId="154a7637-f74c-4b7e-b467-bb068e3a6ad5" providerId="ADAL" clId="{F548BA5C-7A13-4349-8746-18E2EC9664D8}" dt="2021-03-02T16:27:49.982" v="7440" actId="20577"/>
          <ac:spMkLst>
            <pc:docMk/>
            <pc:sldMk cId="4019441955" sldId="270"/>
            <ac:spMk id="2" creationId="{2DE167A6-78C3-46DD-8FF6-712668691792}"/>
          </ac:spMkLst>
        </pc:spChg>
        <pc:spChg chg="del">
          <ac:chgData name="Priya Mehta" userId="154a7637-f74c-4b7e-b467-bb068e3a6ad5" providerId="ADAL" clId="{F548BA5C-7A13-4349-8746-18E2EC9664D8}" dt="2021-03-02T16:27:40.085" v="7419" actId="26606"/>
          <ac:spMkLst>
            <pc:docMk/>
            <pc:sldMk cId="4019441955" sldId="270"/>
            <ac:spMk id="3" creationId="{796D5094-C0E9-4EC4-A03E-46BF70FACB91}"/>
          </ac:spMkLst>
        </pc:spChg>
        <pc:spChg chg="add">
          <ac:chgData name="Priya Mehta" userId="154a7637-f74c-4b7e-b467-bb068e3a6ad5" providerId="ADAL" clId="{F548BA5C-7A13-4349-8746-18E2EC9664D8}" dt="2021-03-02T16:27:40.085" v="7419" actId="26606"/>
          <ac:spMkLst>
            <pc:docMk/>
            <pc:sldMk cId="4019441955" sldId="270"/>
            <ac:spMk id="8" creationId="{BD4C0BBB-0042-4603-A226-6117F3FD5B3C}"/>
          </ac:spMkLst>
        </pc:spChg>
        <pc:spChg chg="add">
          <ac:chgData name="Priya Mehta" userId="154a7637-f74c-4b7e-b467-bb068e3a6ad5" providerId="ADAL" clId="{F548BA5C-7A13-4349-8746-18E2EC9664D8}" dt="2021-03-02T16:27:40.085" v="7419" actId="26606"/>
          <ac:spMkLst>
            <pc:docMk/>
            <pc:sldMk cId="4019441955" sldId="270"/>
            <ac:spMk id="10" creationId="{EC44F520-2598-460E-9F91-B02F60830CA2}"/>
          </ac:spMkLst>
        </pc:spChg>
        <pc:spChg chg="add">
          <ac:chgData name="Priya Mehta" userId="154a7637-f74c-4b7e-b467-bb068e3a6ad5" providerId="ADAL" clId="{F548BA5C-7A13-4349-8746-18E2EC9664D8}" dt="2021-03-02T16:27:40.085" v="7419" actId="26606"/>
          <ac:spMkLst>
            <pc:docMk/>
            <pc:sldMk cId="4019441955" sldId="270"/>
            <ac:spMk id="12" creationId="{7404E292-5FAB-47E8-A663-A07530CED8FF}"/>
          </ac:spMkLst>
        </pc:spChg>
        <pc:spChg chg="add">
          <ac:chgData name="Priya Mehta" userId="154a7637-f74c-4b7e-b467-bb068e3a6ad5" providerId="ADAL" clId="{F548BA5C-7A13-4349-8746-18E2EC9664D8}" dt="2021-03-02T16:27:40.085" v="7419" actId="26606"/>
          <ac:spMkLst>
            <pc:docMk/>
            <pc:sldMk cId="4019441955" sldId="270"/>
            <ac:spMk id="14" creationId="{D80FF8ED-64CE-400C-A4D5-9F943FC264DE}"/>
          </ac:spMkLst>
        </pc:spChg>
        <pc:spChg chg="add">
          <ac:chgData name="Priya Mehta" userId="154a7637-f74c-4b7e-b467-bb068e3a6ad5" providerId="ADAL" clId="{F548BA5C-7A13-4349-8746-18E2EC9664D8}" dt="2021-03-02T16:27:40.085" v="7419" actId="26606"/>
          <ac:spMkLst>
            <pc:docMk/>
            <pc:sldMk cId="4019441955" sldId="270"/>
            <ac:spMk id="16" creationId="{568868AD-100D-45F3-B11E-8A2936712B9E}"/>
          </ac:spMkLst>
        </pc:spChg>
        <pc:spChg chg="add">
          <ac:chgData name="Priya Mehta" userId="154a7637-f74c-4b7e-b467-bb068e3a6ad5" providerId="ADAL" clId="{F548BA5C-7A13-4349-8746-18E2EC9664D8}" dt="2021-03-02T16:27:40.085" v="7419" actId="26606"/>
          <ac:spMkLst>
            <pc:docMk/>
            <pc:sldMk cId="4019441955" sldId="270"/>
            <ac:spMk id="18" creationId="{714742CC-05F9-44AC-AF98-AB6EF810E47D}"/>
          </ac:spMkLst>
        </pc:spChg>
        <pc:spChg chg="add">
          <ac:chgData name="Priya Mehta" userId="154a7637-f74c-4b7e-b467-bb068e3a6ad5" providerId="ADAL" clId="{F548BA5C-7A13-4349-8746-18E2EC9664D8}" dt="2021-03-02T16:27:40.085" v="7419" actId="26606"/>
          <ac:spMkLst>
            <pc:docMk/>
            <pc:sldMk cId="4019441955" sldId="270"/>
            <ac:spMk id="20" creationId="{853C77DB-C7E3-4B1F-9AD0-1EB2982A8659}"/>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F3E813-2AAC-4300-9DD2-3A8D00D1A741}"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59557372-22BE-44EE-84F5-9439F75622A3}">
      <dgm:prSet/>
      <dgm:spPr/>
      <dgm:t>
        <a:bodyPr/>
        <a:lstStyle/>
        <a:p>
          <a:r>
            <a:rPr lang="en-US" dirty="0"/>
            <a:t>Technology</a:t>
          </a:r>
        </a:p>
      </dgm:t>
    </dgm:pt>
    <dgm:pt modelId="{C48EB9A0-F6C2-4B12-B615-6B5AB0B2ED25}" type="parTrans" cxnId="{991FBCD8-9E66-437B-ACBA-9519C66CC3C3}">
      <dgm:prSet/>
      <dgm:spPr/>
      <dgm:t>
        <a:bodyPr/>
        <a:lstStyle/>
        <a:p>
          <a:endParaRPr lang="en-US"/>
        </a:p>
      </dgm:t>
    </dgm:pt>
    <dgm:pt modelId="{5137BD49-31DD-4F34-945E-85756F0FA4C2}" type="sibTrans" cxnId="{991FBCD8-9E66-437B-ACBA-9519C66CC3C3}">
      <dgm:prSet/>
      <dgm:spPr/>
      <dgm:t>
        <a:bodyPr/>
        <a:lstStyle/>
        <a:p>
          <a:endParaRPr lang="en-US"/>
        </a:p>
      </dgm:t>
    </dgm:pt>
    <dgm:pt modelId="{B9EEB9BB-BAE2-440D-A5C2-6A58364FC66E}">
      <dgm:prSet/>
      <dgm:spPr/>
      <dgm:t>
        <a:bodyPr/>
        <a:lstStyle/>
        <a:p>
          <a:pPr algn="l">
            <a:buFontTx/>
            <a:buNone/>
          </a:pPr>
          <a:r>
            <a:rPr lang="en-US" dirty="0"/>
            <a:t>	Charge your laptop fully beforehand &amp; have headphones with you</a:t>
          </a:r>
        </a:p>
      </dgm:t>
    </dgm:pt>
    <dgm:pt modelId="{57D55F49-0C1F-41CF-8A96-65812EA3B07F}" type="parTrans" cxnId="{A89D41BD-54B0-4A32-B7BB-3B7BE693D443}">
      <dgm:prSet/>
      <dgm:spPr/>
      <dgm:t>
        <a:bodyPr/>
        <a:lstStyle/>
        <a:p>
          <a:endParaRPr lang="en-US"/>
        </a:p>
      </dgm:t>
    </dgm:pt>
    <dgm:pt modelId="{B4CA4838-DFB4-4C1B-ACBE-EEED608562C4}" type="sibTrans" cxnId="{A89D41BD-54B0-4A32-B7BB-3B7BE693D443}">
      <dgm:prSet/>
      <dgm:spPr/>
      <dgm:t>
        <a:bodyPr/>
        <a:lstStyle/>
        <a:p>
          <a:endParaRPr lang="en-US"/>
        </a:p>
      </dgm:t>
    </dgm:pt>
    <dgm:pt modelId="{6717557D-3EF4-47D2-9963-072EAFC18622}">
      <dgm:prSet/>
      <dgm:spPr/>
      <dgm:t>
        <a:bodyPr/>
        <a:lstStyle/>
        <a:p>
          <a:r>
            <a:rPr lang="en-US" dirty="0"/>
            <a:t>Notes</a:t>
          </a:r>
        </a:p>
      </dgm:t>
    </dgm:pt>
    <dgm:pt modelId="{C56937D9-D779-42C3-8794-B31C34F8E0C6}" type="parTrans" cxnId="{90BD029F-E0DA-426E-9A02-0E52B55CABE7}">
      <dgm:prSet/>
      <dgm:spPr/>
      <dgm:t>
        <a:bodyPr/>
        <a:lstStyle/>
        <a:p>
          <a:endParaRPr lang="en-US"/>
        </a:p>
      </dgm:t>
    </dgm:pt>
    <dgm:pt modelId="{0021FA9F-50C1-43B8-9398-203AECC1CE3B}" type="sibTrans" cxnId="{90BD029F-E0DA-426E-9A02-0E52B55CABE7}">
      <dgm:prSet/>
      <dgm:spPr/>
      <dgm:t>
        <a:bodyPr/>
        <a:lstStyle/>
        <a:p>
          <a:endParaRPr lang="en-US"/>
        </a:p>
      </dgm:t>
    </dgm:pt>
    <dgm:pt modelId="{9459BF00-3DE5-4351-A262-B98349080CD5}">
      <dgm:prSet/>
      <dgm:spPr/>
      <dgm:t>
        <a:bodyPr/>
        <a:lstStyle/>
        <a:p>
          <a:pPr>
            <a:buNone/>
          </a:pPr>
          <a:r>
            <a:rPr lang="en-US" dirty="0"/>
            <a:t>	Use notes – I had a few post its stuck around my screen (at eye level) to remind me to mention certain things</a:t>
          </a:r>
        </a:p>
      </dgm:t>
    </dgm:pt>
    <dgm:pt modelId="{DD44A4CC-3C96-4579-9645-409253C3EA11}" type="parTrans" cxnId="{186F55B5-7181-4859-A4E4-BF7BE328B863}">
      <dgm:prSet/>
      <dgm:spPr/>
      <dgm:t>
        <a:bodyPr/>
        <a:lstStyle/>
        <a:p>
          <a:endParaRPr lang="en-US"/>
        </a:p>
      </dgm:t>
    </dgm:pt>
    <dgm:pt modelId="{B50D53F0-4F59-4BB1-9598-52676175D175}" type="sibTrans" cxnId="{186F55B5-7181-4859-A4E4-BF7BE328B863}">
      <dgm:prSet/>
      <dgm:spPr/>
      <dgm:t>
        <a:bodyPr/>
        <a:lstStyle/>
        <a:p>
          <a:endParaRPr lang="en-US"/>
        </a:p>
      </dgm:t>
    </dgm:pt>
    <dgm:pt modelId="{022859FF-D2DA-42D1-B8B9-41B17DE71DEE}">
      <dgm:prSet/>
      <dgm:spPr/>
      <dgm:t>
        <a:bodyPr/>
        <a:lstStyle/>
        <a:p>
          <a:r>
            <a:rPr lang="en-US"/>
            <a:t>Dress</a:t>
          </a:r>
        </a:p>
      </dgm:t>
    </dgm:pt>
    <dgm:pt modelId="{E49836D9-7B83-4866-8EF9-64D7EAF4B7B3}" type="parTrans" cxnId="{393821B2-1929-4FB8-B8C2-E868095C3DB1}">
      <dgm:prSet/>
      <dgm:spPr/>
      <dgm:t>
        <a:bodyPr/>
        <a:lstStyle/>
        <a:p>
          <a:endParaRPr lang="en-US"/>
        </a:p>
      </dgm:t>
    </dgm:pt>
    <dgm:pt modelId="{D82B7A5C-FAA0-49B4-8AE7-A72A9865B640}" type="sibTrans" cxnId="{393821B2-1929-4FB8-B8C2-E868095C3DB1}">
      <dgm:prSet/>
      <dgm:spPr/>
      <dgm:t>
        <a:bodyPr/>
        <a:lstStyle/>
        <a:p>
          <a:endParaRPr lang="en-US"/>
        </a:p>
      </dgm:t>
    </dgm:pt>
    <dgm:pt modelId="{6198520D-E550-45F3-8BF6-42825F2E6638}">
      <dgm:prSet/>
      <dgm:spPr/>
      <dgm:t>
        <a:bodyPr/>
        <a:lstStyle/>
        <a:p>
          <a:pPr algn="l">
            <a:buNone/>
          </a:pPr>
          <a:r>
            <a:rPr lang="en-US" dirty="0"/>
            <a:t>	Dress like you would for a face-to-face interview – head to toe!</a:t>
          </a:r>
        </a:p>
      </dgm:t>
    </dgm:pt>
    <dgm:pt modelId="{8FF4ADB8-09C4-44E8-9A54-8F403BD9C05D}" type="parTrans" cxnId="{5B939079-6289-40B9-AE2A-874353423CFA}">
      <dgm:prSet/>
      <dgm:spPr/>
      <dgm:t>
        <a:bodyPr/>
        <a:lstStyle/>
        <a:p>
          <a:endParaRPr lang="en-US"/>
        </a:p>
      </dgm:t>
    </dgm:pt>
    <dgm:pt modelId="{E2C44267-6398-4E65-94BA-2E967EB82B16}" type="sibTrans" cxnId="{5B939079-6289-40B9-AE2A-874353423CFA}">
      <dgm:prSet/>
      <dgm:spPr/>
      <dgm:t>
        <a:bodyPr/>
        <a:lstStyle/>
        <a:p>
          <a:endParaRPr lang="en-US"/>
        </a:p>
      </dgm:t>
    </dgm:pt>
    <dgm:pt modelId="{B2798F79-893A-406D-9A38-D8BF10585F5D}">
      <dgm:prSet/>
      <dgm:spPr/>
      <dgm:t>
        <a:bodyPr/>
        <a:lstStyle/>
        <a:p>
          <a:r>
            <a:rPr lang="en-US" dirty="0"/>
            <a:t>Software</a:t>
          </a:r>
        </a:p>
      </dgm:t>
    </dgm:pt>
    <dgm:pt modelId="{09BB2048-49AA-4CBE-B706-E113FD53FC42}" type="parTrans" cxnId="{60A6910B-3B02-4825-AC79-5B1845D3598A}">
      <dgm:prSet/>
      <dgm:spPr/>
      <dgm:t>
        <a:bodyPr/>
        <a:lstStyle/>
        <a:p>
          <a:endParaRPr lang="en-US"/>
        </a:p>
      </dgm:t>
    </dgm:pt>
    <dgm:pt modelId="{32E90A88-A047-4080-9330-05C738B3B038}" type="sibTrans" cxnId="{60A6910B-3B02-4825-AC79-5B1845D3598A}">
      <dgm:prSet/>
      <dgm:spPr/>
      <dgm:t>
        <a:bodyPr/>
        <a:lstStyle/>
        <a:p>
          <a:endParaRPr lang="en-US"/>
        </a:p>
      </dgm:t>
    </dgm:pt>
    <dgm:pt modelId="{1029C329-CE9C-4DE0-BB59-39B881949D66}">
      <dgm:prSet/>
      <dgm:spPr/>
      <dgm:t>
        <a:bodyPr/>
        <a:lstStyle/>
        <a:p>
          <a:pPr>
            <a:buNone/>
          </a:pPr>
          <a:r>
            <a:rPr lang="en-US" dirty="0"/>
            <a:t>	Test the software beforehand so you know how to share your screen etc.</a:t>
          </a:r>
        </a:p>
      </dgm:t>
    </dgm:pt>
    <dgm:pt modelId="{8FC2FCD5-5A04-46B1-B84C-AEE411186143}" type="parTrans" cxnId="{64CB9552-E67E-4CEA-967D-29351E5D4E11}">
      <dgm:prSet/>
      <dgm:spPr/>
      <dgm:t>
        <a:bodyPr/>
        <a:lstStyle/>
        <a:p>
          <a:endParaRPr lang="en-US"/>
        </a:p>
      </dgm:t>
    </dgm:pt>
    <dgm:pt modelId="{A5FC6471-B0F7-4F40-8A58-E918B7690508}" type="sibTrans" cxnId="{64CB9552-E67E-4CEA-967D-29351E5D4E11}">
      <dgm:prSet/>
      <dgm:spPr/>
      <dgm:t>
        <a:bodyPr/>
        <a:lstStyle/>
        <a:p>
          <a:endParaRPr lang="en-US"/>
        </a:p>
      </dgm:t>
    </dgm:pt>
    <dgm:pt modelId="{5C037FFC-FE7D-4069-9F6F-9BD7F03EB24B}">
      <dgm:prSet/>
      <dgm:spPr/>
      <dgm:t>
        <a:bodyPr/>
        <a:lstStyle/>
        <a:p>
          <a:r>
            <a:rPr lang="en-US" dirty="0"/>
            <a:t>Research</a:t>
          </a:r>
        </a:p>
      </dgm:t>
    </dgm:pt>
    <dgm:pt modelId="{56B09DA2-0621-4240-8506-D8DE7C3C21D8}" type="parTrans" cxnId="{069F409A-9DC8-4B09-82D7-E01F79E0E85C}">
      <dgm:prSet/>
      <dgm:spPr/>
      <dgm:t>
        <a:bodyPr/>
        <a:lstStyle/>
        <a:p>
          <a:endParaRPr lang="en-US"/>
        </a:p>
      </dgm:t>
    </dgm:pt>
    <dgm:pt modelId="{05442811-661C-4D10-BA0F-7BD168D3C88D}" type="sibTrans" cxnId="{069F409A-9DC8-4B09-82D7-E01F79E0E85C}">
      <dgm:prSet/>
      <dgm:spPr/>
      <dgm:t>
        <a:bodyPr/>
        <a:lstStyle/>
        <a:p>
          <a:endParaRPr lang="en-US"/>
        </a:p>
      </dgm:t>
    </dgm:pt>
    <dgm:pt modelId="{AA01A31D-AB2A-4025-AEE0-650499F7A20A}">
      <dgm:prSet/>
      <dgm:spPr/>
      <dgm:t>
        <a:bodyPr/>
        <a:lstStyle/>
        <a:p>
          <a:pPr>
            <a:buNone/>
          </a:pPr>
          <a:r>
            <a:rPr lang="en-US" dirty="0"/>
            <a:t>	When doing research on the company, have a look specifically to see what they’ve done since the pandemic – how have they adapted?</a:t>
          </a:r>
        </a:p>
      </dgm:t>
    </dgm:pt>
    <dgm:pt modelId="{7262F46C-068E-4FB1-9735-2EFBCDF34D56}" type="parTrans" cxnId="{7FAA1D61-16E1-43E2-B72C-5D1D2356C960}">
      <dgm:prSet/>
      <dgm:spPr/>
      <dgm:t>
        <a:bodyPr/>
        <a:lstStyle/>
        <a:p>
          <a:endParaRPr lang="en-US"/>
        </a:p>
      </dgm:t>
    </dgm:pt>
    <dgm:pt modelId="{3B9BA4DD-2D05-4864-8AE8-0E31AD3FFD99}" type="sibTrans" cxnId="{7FAA1D61-16E1-43E2-B72C-5D1D2356C960}">
      <dgm:prSet/>
      <dgm:spPr/>
      <dgm:t>
        <a:bodyPr/>
        <a:lstStyle/>
        <a:p>
          <a:endParaRPr lang="en-US"/>
        </a:p>
      </dgm:t>
    </dgm:pt>
    <dgm:pt modelId="{61970DC1-9EA8-44F0-902B-1F87C01A8743}" type="pres">
      <dgm:prSet presAssocID="{B2F3E813-2AAC-4300-9DD2-3A8D00D1A741}" presName="Name0" presStyleCnt="0">
        <dgm:presLayoutVars>
          <dgm:dir/>
          <dgm:animLvl val="lvl"/>
          <dgm:resizeHandles val="exact"/>
        </dgm:presLayoutVars>
      </dgm:prSet>
      <dgm:spPr/>
    </dgm:pt>
    <dgm:pt modelId="{E528E38B-FF84-4408-B5E0-E4A54C3472C7}" type="pres">
      <dgm:prSet presAssocID="{59557372-22BE-44EE-84F5-9439F75622A3}" presName="composite" presStyleCnt="0"/>
      <dgm:spPr/>
    </dgm:pt>
    <dgm:pt modelId="{320C3C88-674B-4C7F-B711-35D72BEAB6FB}" type="pres">
      <dgm:prSet presAssocID="{59557372-22BE-44EE-84F5-9439F75622A3}" presName="parTx" presStyleLbl="alignNode1" presStyleIdx="0" presStyleCnt="5">
        <dgm:presLayoutVars>
          <dgm:chMax val="0"/>
          <dgm:chPref val="0"/>
          <dgm:bulletEnabled val="1"/>
        </dgm:presLayoutVars>
      </dgm:prSet>
      <dgm:spPr/>
    </dgm:pt>
    <dgm:pt modelId="{E3ACE8D1-427C-47D9-A6F9-85519FD2D843}" type="pres">
      <dgm:prSet presAssocID="{59557372-22BE-44EE-84F5-9439F75622A3}" presName="desTx" presStyleLbl="alignAccFollowNode1" presStyleIdx="0" presStyleCnt="5">
        <dgm:presLayoutVars>
          <dgm:bulletEnabled val="1"/>
        </dgm:presLayoutVars>
      </dgm:prSet>
      <dgm:spPr/>
    </dgm:pt>
    <dgm:pt modelId="{6FED6CB3-3EB3-4110-97EA-98DFE58BA6D4}" type="pres">
      <dgm:prSet presAssocID="{5137BD49-31DD-4F34-945E-85756F0FA4C2}" presName="space" presStyleCnt="0"/>
      <dgm:spPr/>
    </dgm:pt>
    <dgm:pt modelId="{14AF2002-8682-44E8-81E5-39C4E511D464}" type="pres">
      <dgm:prSet presAssocID="{6717557D-3EF4-47D2-9963-072EAFC18622}" presName="composite" presStyleCnt="0"/>
      <dgm:spPr/>
    </dgm:pt>
    <dgm:pt modelId="{6EA51EE6-DC33-4A78-A9B5-9F7154CA113E}" type="pres">
      <dgm:prSet presAssocID="{6717557D-3EF4-47D2-9963-072EAFC18622}" presName="parTx" presStyleLbl="alignNode1" presStyleIdx="1" presStyleCnt="5">
        <dgm:presLayoutVars>
          <dgm:chMax val="0"/>
          <dgm:chPref val="0"/>
          <dgm:bulletEnabled val="1"/>
        </dgm:presLayoutVars>
      </dgm:prSet>
      <dgm:spPr/>
    </dgm:pt>
    <dgm:pt modelId="{CFC249E2-E320-46F4-98C6-94A9A9FB4399}" type="pres">
      <dgm:prSet presAssocID="{6717557D-3EF4-47D2-9963-072EAFC18622}" presName="desTx" presStyleLbl="alignAccFollowNode1" presStyleIdx="1" presStyleCnt="5">
        <dgm:presLayoutVars>
          <dgm:bulletEnabled val="1"/>
        </dgm:presLayoutVars>
      </dgm:prSet>
      <dgm:spPr/>
    </dgm:pt>
    <dgm:pt modelId="{0DEC21EC-F5B9-4709-B536-ADD814D8077E}" type="pres">
      <dgm:prSet presAssocID="{0021FA9F-50C1-43B8-9398-203AECC1CE3B}" presName="space" presStyleCnt="0"/>
      <dgm:spPr/>
    </dgm:pt>
    <dgm:pt modelId="{3108E3D5-9D7A-4132-8A1B-B1052CDE9CD4}" type="pres">
      <dgm:prSet presAssocID="{022859FF-D2DA-42D1-B8B9-41B17DE71DEE}" presName="composite" presStyleCnt="0"/>
      <dgm:spPr/>
    </dgm:pt>
    <dgm:pt modelId="{51B77543-9FDA-40F6-BA4F-4ECA10EEA4C2}" type="pres">
      <dgm:prSet presAssocID="{022859FF-D2DA-42D1-B8B9-41B17DE71DEE}" presName="parTx" presStyleLbl="alignNode1" presStyleIdx="2" presStyleCnt="5">
        <dgm:presLayoutVars>
          <dgm:chMax val="0"/>
          <dgm:chPref val="0"/>
          <dgm:bulletEnabled val="1"/>
        </dgm:presLayoutVars>
      </dgm:prSet>
      <dgm:spPr/>
    </dgm:pt>
    <dgm:pt modelId="{80974572-0F43-4AE9-B0F5-65A8AAB60F30}" type="pres">
      <dgm:prSet presAssocID="{022859FF-D2DA-42D1-B8B9-41B17DE71DEE}" presName="desTx" presStyleLbl="alignAccFollowNode1" presStyleIdx="2" presStyleCnt="5">
        <dgm:presLayoutVars>
          <dgm:bulletEnabled val="1"/>
        </dgm:presLayoutVars>
      </dgm:prSet>
      <dgm:spPr/>
    </dgm:pt>
    <dgm:pt modelId="{9754E15B-26BF-45D9-82A1-158D2274C46F}" type="pres">
      <dgm:prSet presAssocID="{D82B7A5C-FAA0-49B4-8AE7-A72A9865B640}" presName="space" presStyleCnt="0"/>
      <dgm:spPr/>
    </dgm:pt>
    <dgm:pt modelId="{B2B14B13-B85D-4567-9C81-9F6695AA3091}" type="pres">
      <dgm:prSet presAssocID="{B2798F79-893A-406D-9A38-D8BF10585F5D}" presName="composite" presStyleCnt="0"/>
      <dgm:spPr/>
    </dgm:pt>
    <dgm:pt modelId="{3E27B1B7-3C81-47BE-8453-A10D3CC734DD}" type="pres">
      <dgm:prSet presAssocID="{B2798F79-893A-406D-9A38-D8BF10585F5D}" presName="parTx" presStyleLbl="alignNode1" presStyleIdx="3" presStyleCnt="5">
        <dgm:presLayoutVars>
          <dgm:chMax val="0"/>
          <dgm:chPref val="0"/>
          <dgm:bulletEnabled val="1"/>
        </dgm:presLayoutVars>
      </dgm:prSet>
      <dgm:spPr/>
    </dgm:pt>
    <dgm:pt modelId="{150AE1E0-843C-4E52-A1AD-D684C6D45AC8}" type="pres">
      <dgm:prSet presAssocID="{B2798F79-893A-406D-9A38-D8BF10585F5D}" presName="desTx" presStyleLbl="alignAccFollowNode1" presStyleIdx="3" presStyleCnt="5">
        <dgm:presLayoutVars>
          <dgm:bulletEnabled val="1"/>
        </dgm:presLayoutVars>
      </dgm:prSet>
      <dgm:spPr/>
    </dgm:pt>
    <dgm:pt modelId="{80C1637C-8D9A-48C3-A1D1-3799F4B6397A}" type="pres">
      <dgm:prSet presAssocID="{32E90A88-A047-4080-9330-05C738B3B038}" presName="space" presStyleCnt="0"/>
      <dgm:spPr/>
    </dgm:pt>
    <dgm:pt modelId="{94493654-5F06-4024-AA6D-D72E7645A7A7}" type="pres">
      <dgm:prSet presAssocID="{5C037FFC-FE7D-4069-9F6F-9BD7F03EB24B}" presName="composite" presStyleCnt="0"/>
      <dgm:spPr/>
    </dgm:pt>
    <dgm:pt modelId="{C6C3CDE9-B7CC-45ED-B98B-BB2F5A2F966F}" type="pres">
      <dgm:prSet presAssocID="{5C037FFC-FE7D-4069-9F6F-9BD7F03EB24B}" presName="parTx" presStyleLbl="alignNode1" presStyleIdx="4" presStyleCnt="5">
        <dgm:presLayoutVars>
          <dgm:chMax val="0"/>
          <dgm:chPref val="0"/>
          <dgm:bulletEnabled val="1"/>
        </dgm:presLayoutVars>
      </dgm:prSet>
      <dgm:spPr/>
    </dgm:pt>
    <dgm:pt modelId="{BB5D54E3-7004-488A-A8E7-3BA901682102}" type="pres">
      <dgm:prSet presAssocID="{5C037FFC-FE7D-4069-9F6F-9BD7F03EB24B}" presName="desTx" presStyleLbl="alignAccFollowNode1" presStyleIdx="4" presStyleCnt="5">
        <dgm:presLayoutVars>
          <dgm:bulletEnabled val="1"/>
        </dgm:presLayoutVars>
      </dgm:prSet>
      <dgm:spPr/>
    </dgm:pt>
  </dgm:ptLst>
  <dgm:cxnLst>
    <dgm:cxn modelId="{60A6910B-3B02-4825-AC79-5B1845D3598A}" srcId="{B2F3E813-2AAC-4300-9DD2-3A8D00D1A741}" destId="{B2798F79-893A-406D-9A38-D8BF10585F5D}" srcOrd="3" destOrd="0" parTransId="{09BB2048-49AA-4CBE-B706-E113FD53FC42}" sibTransId="{32E90A88-A047-4080-9330-05C738B3B038}"/>
    <dgm:cxn modelId="{7EF27210-898C-492E-9C2E-FE917CD91048}" type="presOf" srcId="{AA01A31D-AB2A-4025-AEE0-650499F7A20A}" destId="{BB5D54E3-7004-488A-A8E7-3BA901682102}" srcOrd="0" destOrd="0" presId="urn:microsoft.com/office/officeart/2005/8/layout/hList1"/>
    <dgm:cxn modelId="{1F277434-7B43-4FBB-9D1D-906C8ED0AA02}" type="presOf" srcId="{5C037FFC-FE7D-4069-9F6F-9BD7F03EB24B}" destId="{C6C3CDE9-B7CC-45ED-B98B-BB2F5A2F966F}" srcOrd="0" destOrd="0" presId="urn:microsoft.com/office/officeart/2005/8/layout/hList1"/>
    <dgm:cxn modelId="{7FAA1D61-16E1-43E2-B72C-5D1D2356C960}" srcId="{5C037FFC-FE7D-4069-9F6F-9BD7F03EB24B}" destId="{AA01A31D-AB2A-4025-AEE0-650499F7A20A}" srcOrd="0" destOrd="0" parTransId="{7262F46C-068E-4FB1-9735-2EFBCDF34D56}" sibTransId="{3B9BA4DD-2D05-4864-8AE8-0E31AD3FFD99}"/>
    <dgm:cxn modelId="{64CB9552-E67E-4CEA-967D-29351E5D4E11}" srcId="{B2798F79-893A-406D-9A38-D8BF10585F5D}" destId="{1029C329-CE9C-4DE0-BB59-39B881949D66}" srcOrd="0" destOrd="0" parTransId="{8FC2FCD5-5A04-46B1-B84C-AEE411186143}" sibTransId="{A5FC6471-B0F7-4F40-8A58-E918B7690508}"/>
    <dgm:cxn modelId="{5B939079-6289-40B9-AE2A-874353423CFA}" srcId="{022859FF-D2DA-42D1-B8B9-41B17DE71DEE}" destId="{6198520D-E550-45F3-8BF6-42825F2E6638}" srcOrd="0" destOrd="0" parTransId="{8FF4ADB8-09C4-44E8-9A54-8F403BD9C05D}" sibTransId="{E2C44267-6398-4E65-94BA-2E967EB82B16}"/>
    <dgm:cxn modelId="{E2BC877A-57B8-40FA-98E2-BE8FB96D485B}" type="presOf" srcId="{B2F3E813-2AAC-4300-9DD2-3A8D00D1A741}" destId="{61970DC1-9EA8-44F0-902B-1F87C01A8743}" srcOrd="0" destOrd="0" presId="urn:microsoft.com/office/officeart/2005/8/layout/hList1"/>
    <dgm:cxn modelId="{B7282B7E-8DAE-4674-8A03-01E9FDC7E7A7}" type="presOf" srcId="{9459BF00-3DE5-4351-A262-B98349080CD5}" destId="{CFC249E2-E320-46F4-98C6-94A9A9FB4399}" srcOrd="0" destOrd="0" presId="urn:microsoft.com/office/officeart/2005/8/layout/hList1"/>
    <dgm:cxn modelId="{83BC8383-9B4C-4850-AB18-9D0D2DE99A72}" type="presOf" srcId="{6198520D-E550-45F3-8BF6-42825F2E6638}" destId="{80974572-0F43-4AE9-B0F5-65A8AAB60F30}" srcOrd="0" destOrd="0" presId="urn:microsoft.com/office/officeart/2005/8/layout/hList1"/>
    <dgm:cxn modelId="{A722CD8F-AA23-4736-A4F3-DBC4EA053D65}" type="presOf" srcId="{1029C329-CE9C-4DE0-BB59-39B881949D66}" destId="{150AE1E0-843C-4E52-A1AD-D684C6D45AC8}" srcOrd="0" destOrd="0" presId="urn:microsoft.com/office/officeart/2005/8/layout/hList1"/>
    <dgm:cxn modelId="{069F409A-9DC8-4B09-82D7-E01F79E0E85C}" srcId="{B2F3E813-2AAC-4300-9DD2-3A8D00D1A741}" destId="{5C037FFC-FE7D-4069-9F6F-9BD7F03EB24B}" srcOrd="4" destOrd="0" parTransId="{56B09DA2-0621-4240-8506-D8DE7C3C21D8}" sibTransId="{05442811-661C-4D10-BA0F-7BD168D3C88D}"/>
    <dgm:cxn modelId="{90BD029F-E0DA-426E-9A02-0E52B55CABE7}" srcId="{B2F3E813-2AAC-4300-9DD2-3A8D00D1A741}" destId="{6717557D-3EF4-47D2-9963-072EAFC18622}" srcOrd="1" destOrd="0" parTransId="{C56937D9-D779-42C3-8794-B31C34F8E0C6}" sibTransId="{0021FA9F-50C1-43B8-9398-203AECC1CE3B}"/>
    <dgm:cxn modelId="{515C7EA1-449E-40A0-A89C-09292A1E2189}" type="presOf" srcId="{59557372-22BE-44EE-84F5-9439F75622A3}" destId="{320C3C88-674B-4C7F-B711-35D72BEAB6FB}" srcOrd="0" destOrd="0" presId="urn:microsoft.com/office/officeart/2005/8/layout/hList1"/>
    <dgm:cxn modelId="{393821B2-1929-4FB8-B8C2-E868095C3DB1}" srcId="{B2F3E813-2AAC-4300-9DD2-3A8D00D1A741}" destId="{022859FF-D2DA-42D1-B8B9-41B17DE71DEE}" srcOrd="2" destOrd="0" parTransId="{E49836D9-7B83-4866-8EF9-64D7EAF4B7B3}" sibTransId="{D82B7A5C-FAA0-49B4-8AE7-A72A9865B640}"/>
    <dgm:cxn modelId="{186F55B5-7181-4859-A4E4-BF7BE328B863}" srcId="{6717557D-3EF4-47D2-9963-072EAFC18622}" destId="{9459BF00-3DE5-4351-A262-B98349080CD5}" srcOrd="0" destOrd="0" parTransId="{DD44A4CC-3C96-4579-9645-409253C3EA11}" sibTransId="{B50D53F0-4F59-4BB1-9598-52676175D175}"/>
    <dgm:cxn modelId="{A89D41BD-54B0-4A32-B7BB-3B7BE693D443}" srcId="{59557372-22BE-44EE-84F5-9439F75622A3}" destId="{B9EEB9BB-BAE2-440D-A5C2-6A58364FC66E}" srcOrd="0" destOrd="0" parTransId="{57D55F49-0C1F-41CF-8A96-65812EA3B07F}" sibTransId="{B4CA4838-DFB4-4C1B-ACBE-EEED608562C4}"/>
    <dgm:cxn modelId="{0CE55DC9-0F2C-4A15-89E4-0130E274B8B2}" type="presOf" srcId="{022859FF-D2DA-42D1-B8B9-41B17DE71DEE}" destId="{51B77543-9FDA-40F6-BA4F-4ECA10EEA4C2}" srcOrd="0" destOrd="0" presId="urn:microsoft.com/office/officeart/2005/8/layout/hList1"/>
    <dgm:cxn modelId="{C2EBC2CD-5885-47DE-BF4E-FE71017F2967}" type="presOf" srcId="{B2798F79-893A-406D-9A38-D8BF10585F5D}" destId="{3E27B1B7-3C81-47BE-8453-A10D3CC734DD}" srcOrd="0" destOrd="0" presId="urn:microsoft.com/office/officeart/2005/8/layout/hList1"/>
    <dgm:cxn modelId="{991FBCD8-9E66-437B-ACBA-9519C66CC3C3}" srcId="{B2F3E813-2AAC-4300-9DD2-3A8D00D1A741}" destId="{59557372-22BE-44EE-84F5-9439F75622A3}" srcOrd="0" destOrd="0" parTransId="{C48EB9A0-F6C2-4B12-B615-6B5AB0B2ED25}" sibTransId="{5137BD49-31DD-4F34-945E-85756F0FA4C2}"/>
    <dgm:cxn modelId="{1ECAFCDA-56B7-4AB7-B062-A63197066E82}" type="presOf" srcId="{B9EEB9BB-BAE2-440D-A5C2-6A58364FC66E}" destId="{E3ACE8D1-427C-47D9-A6F9-85519FD2D843}" srcOrd="0" destOrd="0" presId="urn:microsoft.com/office/officeart/2005/8/layout/hList1"/>
    <dgm:cxn modelId="{8E7EF5F0-617E-443E-9BB4-E56D74AE96B2}" type="presOf" srcId="{6717557D-3EF4-47D2-9963-072EAFC18622}" destId="{6EA51EE6-DC33-4A78-A9B5-9F7154CA113E}" srcOrd="0" destOrd="0" presId="urn:microsoft.com/office/officeart/2005/8/layout/hList1"/>
    <dgm:cxn modelId="{A0BEEDB7-4727-4064-88C6-C9B6868615EB}" type="presParOf" srcId="{61970DC1-9EA8-44F0-902B-1F87C01A8743}" destId="{E528E38B-FF84-4408-B5E0-E4A54C3472C7}" srcOrd="0" destOrd="0" presId="urn:microsoft.com/office/officeart/2005/8/layout/hList1"/>
    <dgm:cxn modelId="{CAA72FA9-D706-485C-8EC1-5C6E4835D913}" type="presParOf" srcId="{E528E38B-FF84-4408-B5E0-E4A54C3472C7}" destId="{320C3C88-674B-4C7F-B711-35D72BEAB6FB}" srcOrd="0" destOrd="0" presId="urn:microsoft.com/office/officeart/2005/8/layout/hList1"/>
    <dgm:cxn modelId="{4731AB2F-0432-4E33-AD33-E6CD9322D598}" type="presParOf" srcId="{E528E38B-FF84-4408-B5E0-E4A54C3472C7}" destId="{E3ACE8D1-427C-47D9-A6F9-85519FD2D843}" srcOrd="1" destOrd="0" presId="urn:microsoft.com/office/officeart/2005/8/layout/hList1"/>
    <dgm:cxn modelId="{ABB3C993-74C1-4224-B6EE-599008101F49}" type="presParOf" srcId="{61970DC1-9EA8-44F0-902B-1F87C01A8743}" destId="{6FED6CB3-3EB3-4110-97EA-98DFE58BA6D4}" srcOrd="1" destOrd="0" presId="urn:microsoft.com/office/officeart/2005/8/layout/hList1"/>
    <dgm:cxn modelId="{BBC31D91-6ED8-41E8-9C4F-37A0A35178AE}" type="presParOf" srcId="{61970DC1-9EA8-44F0-902B-1F87C01A8743}" destId="{14AF2002-8682-44E8-81E5-39C4E511D464}" srcOrd="2" destOrd="0" presId="urn:microsoft.com/office/officeart/2005/8/layout/hList1"/>
    <dgm:cxn modelId="{B9EA547D-0333-46DE-ACD3-511F2B387008}" type="presParOf" srcId="{14AF2002-8682-44E8-81E5-39C4E511D464}" destId="{6EA51EE6-DC33-4A78-A9B5-9F7154CA113E}" srcOrd="0" destOrd="0" presId="urn:microsoft.com/office/officeart/2005/8/layout/hList1"/>
    <dgm:cxn modelId="{8D13A86F-E987-4216-ADAA-147BCE7FD963}" type="presParOf" srcId="{14AF2002-8682-44E8-81E5-39C4E511D464}" destId="{CFC249E2-E320-46F4-98C6-94A9A9FB4399}" srcOrd="1" destOrd="0" presId="urn:microsoft.com/office/officeart/2005/8/layout/hList1"/>
    <dgm:cxn modelId="{474A1AAE-DA2E-461A-B117-CC1EC63163DC}" type="presParOf" srcId="{61970DC1-9EA8-44F0-902B-1F87C01A8743}" destId="{0DEC21EC-F5B9-4709-B536-ADD814D8077E}" srcOrd="3" destOrd="0" presId="urn:microsoft.com/office/officeart/2005/8/layout/hList1"/>
    <dgm:cxn modelId="{036E21AE-B340-4031-863F-3D8005945974}" type="presParOf" srcId="{61970DC1-9EA8-44F0-902B-1F87C01A8743}" destId="{3108E3D5-9D7A-4132-8A1B-B1052CDE9CD4}" srcOrd="4" destOrd="0" presId="urn:microsoft.com/office/officeart/2005/8/layout/hList1"/>
    <dgm:cxn modelId="{8B346CC7-9E2C-4F82-90A5-FB4F3DF9125B}" type="presParOf" srcId="{3108E3D5-9D7A-4132-8A1B-B1052CDE9CD4}" destId="{51B77543-9FDA-40F6-BA4F-4ECA10EEA4C2}" srcOrd="0" destOrd="0" presId="urn:microsoft.com/office/officeart/2005/8/layout/hList1"/>
    <dgm:cxn modelId="{5F61488E-9B05-4628-B058-21D8196CBA10}" type="presParOf" srcId="{3108E3D5-9D7A-4132-8A1B-B1052CDE9CD4}" destId="{80974572-0F43-4AE9-B0F5-65A8AAB60F30}" srcOrd="1" destOrd="0" presId="urn:microsoft.com/office/officeart/2005/8/layout/hList1"/>
    <dgm:cxn modelId="{8EB29E3B-0BAA-4B7C-B5E3-C020603FAF02}" type="presParOf" srcId="{61970DC1-9EA8-44F0-902B-1F87C01A8743}" destId="{9754E15B-26BF-45D9-82A1-158D2274C46F}" srcOrd="5" destOrd="0" presId="urn:microsoft.com/office/officeart/2005/8/layout/hList1"/>
    <dgm:cxn modelId="{021BF2DA-75B6-4C5E-9166-85B2BBA947CC}" type="presParOf" srcId="{61970DC1-9EA8-44F0-902B-1F87C01A8743}" destId="{B2B14B13-B85D-4567-9C81-9F6695AA3091}" srcOrd="6" destOrd="0" presId="urn:microsoft.com/office/officeart/2005/8/layout/hList1"/>
    <dgm:cxn modelId="{8B102EBB-95D4-4438-9D88-87C0845EA641}" type="presParOf" srcId="{B2B14B13-B85D-4567-9C81-9F6695AA3091}" destId="{3E27B1B7-3C81-47BE-8453-A10D3CC734DD}" srcOrd="0" destOrd="0" presId="urn:microsoft.com/office/officeart/2005/8/layout/hList1"/>
    <dgm:cxn modelId="{E47DB300-6B0C-480F-8AEC-706A007E8775}" type="presParOf" srcId="{B2B14B13-B85D-4567-9C81-9F6695AA3091}" destId="{150AE1E0-843C-4E52-A1AD-D684C6D45AC8}" srcOrd="1" destOrd="0" presId="urn:microsoft.com/office/officeart/2005/8/layout/hList1"/>
    <dgm:cxn modelId="{FF2596A4-60A0-4B05-9D2F-D6CFE6302194}" type="presParOf" srcId="{61970DC1-9EA8-44F0-902B-1F87C01A8743}" destId="{80C1637C-8D9A-48C3-A1D1-3799F4B6397A}" srcOrd="7" destOrd="0" presId="urn:microsoft.com/office/officeart/2005/8/layout/hList1"/>
    <dgm:cxn modelId="{B0720038-E312-42F1-B353-A8CC0BA41CC7}" type="presParOf" srcId="{61970DC1-9EA8-44F0-902B-1F87C01A8743}" destId="{94493654-5F06-4024-AA6D-D72E7645A7A7}" srcOrd="8" destOrd="0" presId="urn:microsoft.com/office/officeart/2005/8/layout/hList1"/>
    <dgm:cxn modelId="{3A66134D-44AE-431F-8EA4-40D75EE4A01A}" type="presParOf" srcId="{94493654-5F06-4024-AA6D-D72E7645A7A7}" destId="{C6C3CDE9-B7CC-45ED-B98B-BB2F5A2F966F}" srcOrd="0" destOrd="0" presId="urn:microsoft.com/office/officeart/2005/8/layout/hList1"/>
    <dgm:cxn modelId="{155A8F79-22DA-4F6A-8745-F3B6C46F3A5B}" type="presParOf" srcId="{94493654-5F06-4024-AA6D-D72E7645A7A7}" destId="{BB5D54E3-7004-488A-A8E7-3BA90168210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01B0F0-6EFA-41AF-AC53-CB3BCF27CAD1}"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E910315F-4F4F-4C22-BA9E-95F67BBB6F16}">
      <dgm:prSet/>
      <dgm:spPr/>
      <dgm:t>
        <a:bodyPr/>
        <a:lstStyle/>
        <a:p>
          <a:r>
            <a:rPr lang="en-GB" dirty="0"/>
            <a:t>Treat </a:t>
          </a:r>
          <a:r>
            <a:rPr lang="en-GB"/>
            <a:t>the applicants </a:t>
          </a:r>
          <a:r>
            <a:rPr lang="en-GB" dirty="0"/>
            <a:t>as if they have never used that software before </a:t>
          </a:r>
          <a:endParaRPr lang="en-US" dirty="0"/>
        </a:p>
      </dgm:t>
    </dgm:pt>
    <dgm:pt modelId="{B9616A37-3678-4BE1-A481-09687E7FBF04}" type="parTrans" cxnId="{48CA7A1A-95D8-40BC-BDC7-AAA62E1197D0}">
      <dgm:prSet/>
      <dgm:spPr/>
      <dgm:t>
        <a:bodyPr/>
        <a:lstStyle/>
        <a:p>
          <a:endParaRPr lang="en-US"/>
        </a:p>
      </dgm:t>
    </dgm:pt>
    <dgm:pt modelId="{4FBD78B1-E872-42E1-8E0F-F6C4B08D3F3C}" type="sibTrans" cxnId="{48CA7A1A-95D8-40BC-BDC7-AAA62E1197D0}">
      <dgm:prSet/>
      <dgm:spPr/>
      <dgm:t>
        <a:bodyPr/>
        <a:lstStyle/>
        <a:p>
          <a:endParaRPr lang="en-US"/>
        </a:p>
      </dgm:t>
    </dgm:pt>
    <dgm:pt modelId="{FB99C00C-749D-4147-BED3-F42C64A47F2A}">
      <dgm:prSet/>
      <dgm:spPr/>
      <dgm:t>
        <a:bodyPr/>
        <a:lstStyle/>
        <a:p>
          <a:r>
            <a:rPr lang="en-GB"/>
            <a:t>Be as clear as possible about how the interview will be started</a:t>
          </a:r>
          <a:endParaRPr lang="en-US"/>
        </a:p>
      </dgm:t>
    </dgm:pt>
    <dgm:pt modelId="{7AEDE48B-7C4D-4370-9CFF-04F0D4EF14E5}" type="parTrans" cxnId="{A1B21AD2-ACF6-4B5F-A70C-A4F74DF6EE52}">
      <dgm:prSet/>
      <dgm:spPr/>
      <dgm:t>
        <a:bodyPr/>
        <a:lstStyle/>
        <a:p>
          <a:endParaRPr lang="en-US"/>
        </a:p>
      </dgm:t>
    </dgm:pt>
    <dgm:pt modelId="{F0BC87EB-FF99-4D4C-9302-E473F64B8C25}" type="sibTrans" cxnId="{A1B21AD2-ACF6-4B5F-A70C-A4F74DF6EE52}">
      <dgm:prSet/>
      <dgm:spPr/>
      <dgm:t>
        <a:bodyPr/>
        <a:lstStyle/>
        <a:p>
          <a:endParaRPr lang="en-US"/>
        </a:p>
      </dgm:t>
    </dgm:pt>
    <dgm:pt modelId="{BAE415D8-C279-475B-8721-657BD4E59CD2}">
      <dgm:prSet/>
      <dgm:spPr/>
      <dgm:t>
        <a:bodyPr/>
        <a:lstStyle/>
        <a:p>
          <a:r>
            <a:rPr lang="en-GB"/>
            <a:t>Reassure them at the start of the interview that interruptions/internet issues don’t matter</a:t>
          </a:r>
          <a:endParaRPr lang="en-US"/>
        </a:p>
      </dgm:t>
    </dgm:pt>
    <dgm:pt modelId="{FBC771B9-192B-4C57-B75E-A686D8F87138}" type="parTrans" cxnId="{F4A73950-306D-4D65-909B-C03D6554BAF4}">
      <dgm:prSet/>
      <dgm:spPr/>
      <dgm:t>
        <a:bodyPr/>
        <a:lstStyle/>
        <a:p>
          <a:endParaRPr lang="en-US"/>
        </a:p>
      </dgm:t>
    </dgm:pt>
    <dgm:pt modelId="{FD0DEEC7-6657-426C-AFF8-9339C02852F1}" type="sibTrans" cxnId="{F4A73950-306D-4D65-909B-C03D6554BAF4}">
      <dgm:prSet/>
      <dgm:spPr/>
      <dgm:t>
        <a:bodyPr/>
        <a:lstStyle/>
        <a:p>
          <a:endParaRPr lang="en-US"/>
        </a:p>
      </dgm:t>
    </dgm:pt>
    <dgm:pt modelId="{4F30F732-CEEA-40AF-92C3-7C57F101F77C}">
      <dgm:prSet/>
      <dgm:spPr/>
      <dgm:t>
        <a:bodyPr/>
        <a:lstStyle/>
        <a:p>
          <a:r>
            <a:rPr lang="en-GB"/>
            <a:t>Candidates can’t see if you’re making notes, so let them know you’re doing that </a:t>
          </a:r>
          <a:endParaRPr lang="en-US"/>
        </a:p>
      </dgm:t>
    </dgm:pt>
    <dgm:pt modelId="{5393283B-20C2-4EF5-BAFC-BAFB2EDCDE90}" type="parTrans" cxnId="{E77A6D54-6BCE-4FE4-8A02-1D7EDE4EDCEF}">
      <dgm:prSet/>
      <dgm:spPr/>
      <dgm:t>
        <a:bodyPr/>
        <a:lstStyle/>
        <a:p>
          <a:endParaRPr lang="en-US"/>
        </a:p>
      </dgm:t>
    </dgm:pt>
    <dgm:pt modelId="{DBF16780-9384-4115-8619-1C2976BF6B4D}" type="sibTrans" cxnId="{E77A6D54-6BCE-4FE4-8A02-1D7EDE4EDCEF}">
      <dgm:prSet/>
      <dgm:spPr/>
      <dgm:t>
        <a:bodyPr/>
        <a:lstStyle/>
        <a:p>
          <a:endParaRPr lang="en-US"/>
        </a:p>
      </dgm:t>
    </dgm:pt>
    <dgm:pt modelId="{420D38B3-50FC-46E8-8797-B70B63DBDCA8}">
      <dgm:prSet/>
      <dgm:spPr/>
      <dgm:t>
        <a:bodyPr/>
        <a:lstStyle/>
        <a:p>
          <a:r>
            <a:rPr lang="en-GB" dirty="0"/>
            <a:t>Smile </a:t>
          </a:r>
          <a:r>
            <a:rPr lang="en-GB" dirty="0">
              <a:sym typeface="Wingdings" panose="05000000000000000000" pitchFamily="2" charset="2"/>
            </a:rPr>
            <a:t></a:t>
          </a:r>
          <a:r>
            <a:rPr lang="en-GB" dirty="0"/>
            <a:t> </a:t>
          </a:r>
          <a:endParaRPr lang="en-US" dirty="0"/>
        </a:p>
      </dgm:t>
    </dgm:pt>
    <dgm:pt modelId="{8E5B288B-D599-43D7-B033-944314764818}" type="parTrans" cxnId="{C3FE29EB-3B81-4D93-8E8B-19555E3DD3E6}">
      <dgm:prSet/>
      <dgm:spPr/>
      <dgm:t>
        <a:bodyPr/>
        <a:lstStyle/>
        <a:p>
          <a:endParaRPr lang="en-US"/>
        </a:p>
      </dgm:t>
    </dgm:pt>
    <dgm:pt modelId="{AADE6911-DCC0-4E37-B159-3900119C7D21}" type="sibTrans" cxnId="{C3FE29EB-3B81-4D93-8E8B-19555E3DD3E6}">
      <dgm:prSet/>
      <dgm:spPr/>
      <dgm:t>
        <a:bodyPr/>
        <a:lstStyle/>
        <a:p>
          <a:endParaRPr lang="en-US"/>
        </a:p>
      </dgm:t>
    </dgm:pt>
    <dgm:pt modelId="{5325CE1D-A97E-42BB-9D0D-283CE51F1C3E}" type="pres">
      <dgm:prSet presAssocID="{0101B0F0-6EFA-41AF-AC53-CB3BCF27CAD1}" presName="vert0" presStyleCnt="0">
        <dgm:presLayoutVars>
          <dgm:dir/>
          <dgm:animOne val="branch"/>
          <dgm:animLvl val="lvl"/>
        </dgm:presLayoutVars>
      </dgm:prSet>
      <dgm:spPr/>
    </dgm:pt>
    <dgm:pt modelId="{A5E82C9E-7816-4918-BE6D-E34C3923A006}" type="pres">
      <dgm:prSet presAssocID="{E910315F-4F4F-4C22-BA9E-95F67BBB6F16}" presName="thickLine" presStyleLbl="alignNode1" presStyleIdx="0" presStyleCnt="5"/>
      <dgm:spPr/>
    </dgm:pt>
    <dgm:pt modelId="{58BF2E62-E7DF-4BEE-B476-2E53136E02AB}" type="pres">
      <dgm:prSet presAssocID="{E910315F-4F4F-4C22-BA9E-95F67BBB6F16}" presName="horz1" presStyleCnt="0"/>
      <dgm:spPr/>
    </dgm:pt>
    <dgm:pt modelId="{EF16650C-80A4-4CA6-94C0-21ABB72D1859}" type="pres">
      <dgm:prSet presAssocID="{E910315F-4F4F-4C22-BA9E-95F67BBB6F16}" presName="tx1" presStyleLbl="revTx" presStyleIdx="0" presStyleCnt="5"/>
      <dgm:spPr/>
    </dgm:pt>
    <dgm:pt modelId="{2763C20C-AE25-4281-84FB-B390F8A13FFE}" type="pres">
      <dgm:prSet presAssocID="{E910315F-4F4F-4C22-BA9E-95F67BBB6F16}" presName="vert1" presStyleCnt="0"/>
      <dgm:spPr/>
    </dgm:pt>
    <dgm:pt modelId="{59185391-D7BC-440B-8680-0CF6E5150DFE}" type="pres">
      <dgm:prSet presAssocID="{FB99C00C-749D-4147-BED3-F42C64A47F2A}" presName="thickLine" presStyleLbl="alignNode1" presStyleIdx="1" presStyleCnt="5"/>
      <dgm:spPr/>
    </dgm:pt>
    <dgm:pt modelId="{46E76607-6EE0-44F4-97EA-10F41236F7F1}" type="pres">
      <dgm:prSet presAssocID="{FB99C00C-749D-4147-BED3-F42C64A47F2A}" presName="horz1" presStyleCnt="0"/>
      <dgm:spPr/>
    </dgm:pt>
    <dgm:pt modelId="{09279775-CD10-4902-AB14-2BBAE820DEDA}" type="pres">
      <dgm:prSet presAssocID="{FB99C00C-749D-4147-BED3-F42C64A47F2A}" presName="tx1" presStyleLbl="revTx" presStyleIdx="1" presStyleCnt="5"/>
      <dgm:spPr/>
    </dgm:pt>
    <dgm:pt modelId="{26576A59-1F38-41C9-97E5-80A7F00AF9A2}" type="pres">
      <dgm:prSet presAssocID="{FB99C00C-749D-4147-BED3-F42C64A47F2A}" presName="vert1" presStyleCnt="0"/>
      <dgm:spPr/>
    </dgm:pt>
    <dgm:pt modelId="{95EEDF6B-4621-4C06-BD3B-2CFDA2115C95}" type="pres">
      <dgm:prSet presAssocID="{BAE415D8-C279-475B-8721-657BD4E59CD2}" presName="thickLine" presStyleLbl="alignNode1" presStyleIdx="2" presStyleCnt="5"/>
      <dgm:spPr/>
    </dgm:pt>
    <dgm:pt modelId="{45D58FE8-F862-4BE6-B35F-1A37D965E442}" type="pres">
      <dgm:prSet presAssocID="{BAE415D8-C279-475B-8721-657BD4E59CD2}" presName="horz1" presStyleCnt="0"/>
      <dgm:spPr/>
    </dgm:pt>
    <dgm:pt modelId="{9B50A082-82F1-4D2D-8F48-35225C545BD4}" type="pres">
      <dgm:prSet presAssocID="{BAE415D8-C279-475B-8721-657BD4E59CD2}" presName="tx1" presStyleLbl="revTx" presStyleIdx="2" presStyleCnt="5"/>
      <dgm:spPr/>
    </dgm:pt>
    <dgm:pt modelId="{7E4F8537-3402-47E0-928B-D21961CEB5B4}" type="pres">
      <dgm:prSet presAssocID="{BAE415D8-C279-475B-8721-657BD4E59CD2}" presName="vert1" presStyleCnt="0"/>
      <dgm:spPr/>
    </dgm:pt>
    <dgm:pt modelId="{3217D562-48C1-49A0-B81D-1F472655D54A}" type="pres">
      <dgm:prSet presAssocID="{4F30F732-CEEA-40AF-92C3-7C57F101F77C}" presName="thickLine" presStyleLbl="alignNode1" presStyleIdx="3" presStyleCnt="5"/>
      <dgm:spPr/>
    </dgm:pt>
    <dgm:pt modelId="{719C7190-8591-4457-B04A-89A1CB40EB06}" type="pres">
      <dgm:prSet presAssocID="{4F30F732-CEEA-40AF-92C3-7C57F101F77C}" presName="horz1" presStyleCnt="0"/>
      <dgm:spPr/>
    </dgm:pt>
    <dgm:pt modelId="{B7FA39E8-ED63-4087-B782-0B1357F22420}" type="pres">
      <dgm:prSet presAssocID="{4F30F732-CEEA-40AF-92C3-7C57F101F77C}" presName="tx1" presStyleLbl="revTx" presStyleIdx="3" presStyleCnt="5"/>
      <dgm:spPr/>
    </dgm:pt>
    <dgm:pt modelId="{529DA026-2E77-4B23-BEB8-33F8918733B4}" type="pres">
      <dgm:prSet presAssocID="{4F30F732-CEEA-40AF-92C3-7C57F101F77C}" presName="vert1" presStyleCnt="0"/>
      <dgm:spPr/>
    </dgm:pt>
    <dgm:pt modelId="{CAE4E6FE-4D15-431D-82BF-08A0BA5E9F45}" type="pres">
      <dgm:prSet presAssocID="{420D38B3-50FC-46E8-8797-B70B63DBDCA8}" presName="thickLine" presStyleLbl="alignNode1" presStyleIdx="4" presStyleCnt="5"/>
      <dgm:spPr/>
    </dgm:pt>
    <dgm:pt modelId="{9149D6BF-B6B3-4AF9-B532-1483D918BC1E}" type="pres">
      <dgm:prSet presAssocID="{420D38B3-50FC-46E8-8797-B70B63DBDCA8}" presName="horz1" presStyleCnt="0"/>
      <dgm:spPr/>
    </dgm:pt>
    <dgm:pt modelId="{69B986F8-FE76-4054-BA72-D352F49ACF58}" type="pres">
      <dgm:prSet presAssocID="{420D38B3-50FC-46E8-8797-B70B63DBDCA8}" presName="tx1" presStyleLbl="revTx" presStyleIdx="4" presStyleCnt="5"/>
      <dgm:spPr/>
    </dgm:pt>
    <dgm:pt modelId="{2F509894-313F-4E01-BFD3-EC0B00DDCDEE}" type="pres">
      <dgm:prSet presAssocID="{420D38B3-50FC-46E8-8797-B70B63DBDCA8}" presName="vert1" presStyleCnt="0"/>
      <dgm:spPr/>
    </dgm:pt>
  </dgm:ptLst>
  <dgm:cxnLst>
    <dgm:cxn modelId="{48CA7A1A-95D8-40BC-BDC7-AAA62E1197D0}" srcId="{0101B0F0-6EFA-41AF-AC53-CB3BCF27CAD1}" destId="{E910315F-4F4F-4C22-BA9E-95F67BBB6F16}" srcOrd="0" destOrd="0" parTransId="{B9616A37-3678-4BE1-A481-09687E7FBF04}" sibTransId="{4FBD78B1-E872-42E1-8E0F-F6C4B08D3F3C}"/>
    <dgm:cxn modelId="{B85B6A36-B54D-4A4F-AEA1-87DA2F310E7D}" type="presOf" srcId="{E910315F-4F4F-4C22-BA9E-95F67BBB6F16}" destId="{EF16650C-80A4-4CA6-94C0-21ABB72D1859}" srcOrd="0" destOrd="0" presId="urn:microsoft.com/office/officeart/2008/layout/LinedList"/>
    <dgm:cxn modelId="{ECFF7E68-5A28-4C1C-B5E9-75B641023C52}" type="presOf" srcId="{420D38B3-50FC-46E8-8797-B70B63DBDCA8}" destId="{69B986F8-FE76-4054-BA72-D352F49ACF58}" srcOrd="0" destOrd="0" presId="urn:microsoft.com/office/officeart/2008/layout/LinedList"/>
    <dgm:cxn modelId="{F4A73950-306D-4D65-909B-C03D6554BAF4}" srcId="{0101B0F0-6EFA-41AF-AC53-CB3BCF27CAD1}" destId="{BAE415D8-C279-475B-8721-657BD4E59CD2}" srcOrd="2" destOrd="0" parTransId="{FBC771B9-192B-4C57-B75E-A686D8F87138}" sibTransId="{FD0DEEC7-6657-426C-AFF8-9339C02852F1}"/>
    <dgm:cxn modelId="{E77A6D54-6BCE-4FE4-8A02-1D7EDE4EDCEF}" srcId="{0101B0F0-6EFA-41AF-AC53-CB3BCF27CAD1}" destId="{4F30F732-CEEA-40AF-92C3-7C57F101F77C}" srcOrd="3" destOrd="0" parTransId="{5393283B-20C2-4EF5-BAFC-BAFB2EDCDE90}" sibTransId="{DBF16780-9384-4115-8619-1C2976BF6B4D}"/>
    <dgm:cxn modelId="{7E9AB87A-8E2F-4376-80E1-7400DC0FD292}" type="presOf" srcId="{4F30F732-CEEA-40AF-92C3-7C57F101F77C}" destId="{B7FA39E8-ED63-4087-B782-0B1357F22420}" srcOrd="0" destOrd="0" presId="urn:microsoft.com/office/officeart/2008/layout/LinedList"/>
    <dgm:cxn modelId="{C2DAE75A-8A69-49A9-AF94-35E46A105CAE}" type="presOf" srcId="{0101B0F0-6EFA-41AF-AC53-CB3BCF27CAD1}" destId="{5325CE1D-A97E-42BB-9D0D-283CE51F1C3E}" srcOrd="0" destOrd="0" presId="urn:microsoft.com/office/officeart/2008/layout/LinedList"/>
    <dgm:cxn modelId="{A1B21AD2-ACF6-4B5F-A70C-A4F74DF6EE52}" srcId="{0101B0F0-6EFA-41AF-AC53-CB3BCF27CAD1}" destId="{FB99C00C-749D-4147-BED3-F42C64A47F2A}" srcOrd="1" destOrd="0" parTransId="{7AEDE48B-7C4D-4370-9CFF-04F0D4EF14E5}" sibTransId="{F0BC87EB-FF99-4D4C-9302-E473F64B8C25}"/>
    <dgm:cxn modelId="{32448ADF-ABF6-43C7-9E1A-0B83C1505D66}" type="presOf" srcId="{BAE415D8-C279-475B-8721-657BD4E59CD2}" destId="{9B50A082-82F1-4D2D-8F48-35225C545BD4}" srcOrd="0" destOrd="0" presId="urn:microsoft.com/office/officeart/2008/layout/LinedList"/>
    <dgm:cxn modelId="{A9B124E5-15C5-424D-B27A-D4DE8C5C75D0}" type="presOf" srcId="{FB99C00C-749D-4147-BED3-F42C64A47F2A}" destId="{09279775-CD10-4902-AB14-2BBAE820DEDA}" srcOrd="0" destOrd="0" presId="urn:microsoft.com/office/officeart/2008/layout/LinedList"/>
    <dgm:cxn modelId="{C3FE29EB-3B81-4D93-8E8B-19555E3DD3E6}" srcId="{0101B0F0-6EFA-41AF-AC53-CB3BCF27CAD1}" destId="{420D38B3-50FC-46E8-8797-B70B63DBDCA8}" srcOrd="4" destOrd="0" parTransId="{8E5B288B-D599-43D7-B033-944314764818}" sibTransId="{AADE6911-DCC0-4E37-B159-3900119C7D21}"/>
    <dgm:cxn modelId="{F324EF52-C96E-41F4-85C6-37D237744BAC}" type="presParOf" srcId="{5325CE1D-A97E-42BB-9D0D-283CE51F1C3E}" destId="{A5E82C9E-7816-4918-BE6D-E34C3923A006}" srcOrd="0" destOrd="0" presId="urn:microsoft.com/office/officeart/2008/layout/LinedList"/>
    <dgm:cxn modelId="{2C882BC3-6998-48C7-B772-4226478168CE}" type="presParOf" srcId="{5325CE1D-A97E-42BB-9D0D-283CE51F1C3E}" destId="{58BF2E62-E7DF-4BEE-B476-2E53136E02AB}" srcOrd="1" destOrd="0" presId="urn:microsoft.com/office/officeart/2008/layout/LinedList"/>
    <dgm:cxn modelId="{169A9371-90A9-4057-AD6F-4137B3EB0DB1}" type="presParOf" srcId="{58BF2E62-E7DF-4BEE-B476-2E53136E02AB}" destId="{EF16650C-80A4-4CA6-94C0-21ABB72D1859}" srcOrd="0" destOrd="0" presId="urn:microsoft.com/office/officeart/2008/layout/LinedList"/>
    <dgm:cxn modelId="{4800BAA2-CE8D-41C3-BBA8-DD0A498677B0}" type="presParOf" srcId="{58BF2E62-E7DF-4BEE-B476-2E53136E02AB}" destId="{2763C20C-AE25-4281-84FB-B390F8A13FFE}" srcOrd="1" destOrd="0" presId="urn:microsoft.com/office/officeart/2008/layout/LinedList"/>
    <dgm:cxn modelId="{5499C174-F8E6-49F0-BFAF-BBFC25943811}" type="presParOf" srcId="{5325CE1D-A97E-42BB-9D0D-283CE51F1C3E}" destId="{59185391-D7BC-440B-8680-0CF6E5150DFE}" srcOrd="2" destOrd="0" presId="urn:microsoft.com/office/officeart/2008/layout/LinedList"/>
    <dgm:cxn modelId="{B37FFC6C-7718-4A85-9D10-AE0168CA34A7}" type="presParOf" srcId="{5325CE1D-A97E-42BB-9D0D-283CE51F1C3E}" destId="{46E76607-6EE0-44F4-97EA-10F41236F7F1}" srcOrd="3" destOrd="0" presId="urn:microsoft.com/office/officeart/2008/layout/LinedList"/>
    <dgm:cxn modelId="{B67CDD8A-2AA6-4AD9-B1DC-92B2505BFFB4}" type="presParOf" srcId="{46E76607-6EE0-44F4-97EA-10F41236F7F1}" destId="{09279775-CD10-4902-AB14-2BBAE820DEDA}" srcOrd="0" destOrd="0" presId="urn:microsoft.com/office/officeart/2008/layout/LinedList"/>
    <dgm:cxn modelId="{000CCD53-41D0-49BD-94D1-435AABA936E4}" type="presParOf" srcId="{46E76607-6EE0-44F4-97EA-10F41236F7F1}" destId="{26576A59-1F38-41C9-97E5-80A7F00AF9A2}" srcOrd="1" destOrd="0" presId="urn:microsoft.com/office/officeart/2008/layout/LinedList"/>
    <dgm:cxn modelId="{85B3D4EF-C9D5-4D3A-8754-1DBA3AFC44B1}" type="presParOf" srcId="{5325CE1D-A97E-42BB-9D0D-283CE51F1C3E}" destId="{95EEDF6B-4621-4C06-BD3B-2CFDA2115C95}" srcOrd="4" destOrd="0" presId="urn:microsoft.com/office/officeart/2008/layout/LinedList"/>
    <dgm:cxn modelId="{FBB96C45-4AE9-48EE-8F66-7B45761C4459}" type="presParOf" srcId="{5325CE1D-A97E-42BB-9D0D-283CE51F1C3E}" destId="{45D58FE8-F862-4BE6-B35F-1A37D965E442}" srcOrd="5" destOrd="0" presId="urn:microsoft.com/office/officeart/2008/layout/LinedList"/>
    <dgm:cxn modelId="{E943CBE7-42C6-4646-AAC3-AC1C32769317}" type="presParOf" srcId="{45D58FE8-F862-4BE6-B35F-1A37D965E442}" destId="{9B50A082-82F1-4D2D-8F48-35225C545BD4}" srcOrd="0" destOrd="0" presId="urn:microsoft.com/office/officeart/2008/layout/LinedList"/>
    <dgm:cxn modelId="{EDD6E087-698D-4D36-92B0-910016333567}" type="presParOf" srcId="{45D58FE8-F862-4BE6-B35F-1A37D965E442}" destId="{7E4F8537-3402-47E0-928B-D21961CEB5B4}" srcOrd="1" destOrd="0" presId="urn:microsoft.com/office/officeart/2008/layout/LinedList"/>
    <dgm:cxn modelId="{C770D6B3-EDE4-4CA4-8B29-D2E106267CF4}" type="presParOf" srcId="{5325CE1D-A97E-42BB-9D0D-283CE51F1C3E}" destId="{3217D562-48C1-49A0-B81D-1F472655D54A}" srcOrd="6" destOrd="0" presId="urn:microsoft.com/office/officeart/2008/layout/LinedList"/>
    <dgm:cxn modelId="{96F0EB8E-EF33-43C5-8353-45BAE9B250ED}" type="presParOf" srcId="{5325CE1D-A97E-42BB-9D0D-283CE51F1C3E}" destId="{719C7190-8591-4457-B04A-89A1CB40EB06}" srcOrd="7" destOrd="0" presId="urn:microsoft.com/office/officeart/2008/layout/LinedList"/>
    <dgm:cxn modelId="{A1DE8FD5-009F-4213-8D44-DC9690CD4B51}" type="presParOf" srcId="{719C7190-8591-4457-B04A-89A1CB40EB06}" destId="{B7FA39E8-ED63-4087-B782-0B1357F22420}" srcOrd="0" destOrd="0" presId="urn:microsoft.com/office/officeart/2008/layout/LinedList"/>
    <dgm:cxn modelId="{5B727D38-CE4C-4C9D-B3B1-A121B9BA792F}" type="presParOf" srcId="{719C7190-8591-4457-B04A-89A1CB40EB06}" destId="{529DA026-2E77-4B23-BEB8-33F8918733B4}" srcOrd="1" destOrd="0" presId="urn:microsoft.com/office/officeart/2008/layout/LinedList"/>
    <dgm:cxn modelId="{15574F41-D5C1-4383-9404-20E280A07C3E}" type="presParOf" srcId="{5325CE1D-A97E-42BB-9D0D-283CE51F1C3E}" destId="{CAE4E6FE-4D15-431D-82BF-08A0BA5E9F45}" srcOrd="8" destOrd="0" presId="urn:microsoft.com/office/officeart/2008/layout/LinedList"/>
    <dgm:cxn modelId="{ECBC3B1D-0280-4C1B-8603-79E0256DC8FA}" type="presParOf" srcId="{5325CE1D-A97E-42BB-9D0D-283CE51F1C3E}" destId="{9149D6BF-B6B3-4AF9-B532-1483D918BC1E}" srcOrd="9" destOrd="0" presId="urn:microsoft.com/office/officeart/2008/layout/LinedList"/>
    <dgm:cxn modelId="{48112FFD-D1D0-4033-B76D-3A99A92E3997}" type="presParOf" srcId="{9149D6BF-B6B3-4AF9-B532-1483D918BC1E}" destId="{69B986F8-FE76-4054-BA72-D352F49ACF58}" srcOrd="0" destOrd="0" presId="urn:microsoft.com/office/officeart/2008/layout/LinedList"/>
    <dgm:cxn modelId="{1B5A4FE1-3853-4433-8069-20FDC3F5FC35}" type="presParOf" srcId="{9149D6BF-B6B3-4AF9-B532-1483D918BC1E}" destId="{2F509894-313F-4E01-BFD3-EC0B00DDCDEE}"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01B0F0-6EFA-41AF-AC53-CB3BCF27CAD1}"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E910315F-4F4F-4C22-BA9E-95F67BBB6F16}">
      <dgm:prSet custT="1"/>
      <dgm:spPr/>
      <dgm:t>
        <a:bodyPr/>
        <a:lstStyle/>
        <a:p>
          <a:r>
            <a:rPr lang="en-GB" sz="2400" dirty="0"/>
            <a:t>Control what you can in your environment, don’t worry about what you can’t</a:t>
          </a:r>
          <a:endParaRPr lang="en-US" sz="2400" dirty="0"/>
        </a:p>
      </dgm:t>
    </dgm:pt>
    <dgm:pt modelId="{B9616A37-3678-4BE1-A481-09687E7FBF04}" type="parTrans" cxnId="{48CA7A1A-95D8-40BC-BDC7-AAA62E1197D0}">
      <dgm:prSet/>
      <dgm:spPr/>
      <dgm:t>
        <a:bodyPr/>
        <a:lstStyle/>
        <a:p>
          <a:endParaRPr lang="en-US"/>
        </a:p>
      </dgm:t>
    </dgm:pt>
    <dgm:pt modelId="{4FBD78B1-E872-42E1-8E0F-F6C4B08D3F3C}" type="sibTrans" cxnId="{48CA7A1A-95D8-40BC-BDC7-AAA62E1197D0}">
      <dgm:prSet/>
      <dgm:spPr/>
      <dgm:t>
        <a:bodyPr/>
        <a:lstStyle/>
        <a:p>
          <a:endParaRPr lang="en-US"/>
        </a:p>
      </dgm:t>
    </dgm:pt>
    <dgm:pt modelId="{FB99C00C-749D-4147-BED3-F42C64A47F2A}">
      <dgm:prSet custT="1"/>
      <dgm:spPr/>
      <dgm:t>
        <a:bodyPr/>
        <a:lstStyle/>
        <a:p>
          <a:r>
            <a:rPr lang="en-GB" sz="2400" dirty="0"/>
            <a:t>Use the online environment as an opportunity to show different skills</a:t>
          </a:r>
          <a:endParaRPr lang="en-US" sz="2400" dirty="0"/>
        </a:p>
      </dgm:t>
    </dgm:pt>
    <dgm:pt modelId="{7AEDE48B-7C4D-4370-9CFF-04F0D4EF14E5}" type="parTrans" cxnId="{A1B21AD2-ACF6-4B5F-A70C-A4F74DF6EE52}">
      <dgm:prSet/>
      <dgm:spPr/>
      <dgm:t>
        <a:bodyPr/>
        <a:lstStyle/>
        <a:p>
          <a:endParaRPr lang="en-US"/>
        </a:p>
      </dgm:t>
    </dgm:pt>
    <dgm:pt modelId="{F0BC87EB-FF99-4D4C-9302-E473F64B8C25}" type="sibTrans" cxnId="{A1B21AD2-ACF6-4B5F-A70C-A4F74DF6EE52}">
      <dgm:prSet/>
      <dgm:spPr/>
      <dgm:t>
        <a:bodyPr/>
        <a:lstStyle/>
        <a:p>
          <a:endParaRPr lang="en-US"/>
        </a:p>
      </dgm:t>
    </dgm:pt>
    <dgm:pt modelId="{BAE415D8-C279-475B-8721-657BD4E59CD2}">
      <dgm:prSet custT="1"/>
      <dgm:spPr/>
      <dgm:t>
        <a:bodyPr/>
        <a:lstStyle/>
        <a:p>
          <a:r>
            <a:rPr lang="en-GB" sz="2400" dirty="0"/>
            <a:t>Utilise the software to make yourself more comfortable (hiding your face/background</a:t>
          </a:r>
          <a:r>
            <a:rPr lang="en-GB" sz="2800" dirty="0"/>
            <a:t>)</a:t>
          </a:r>
          <a:endParaRPr lang="en-US" sz="2800" dirty="0"/>
        </a:p>
      </dgm:t>
    </dgm:pt>
    <dgm:pt modelId="{FBC771B9-192B-4C57-B75E-A686D8F87138}" type="parTrans" cxnId="{F4A73950-306D-4D65-909B-C03D6554BAF4}">
      <dgm:prSet/>
      <dgm:spPr/>
      <dgm:t>
        <a:bodyPr/>
        <a:lstStyle/>
        <a:p>
          <a:endParaRPr lang="en-US"/>
        </a:p>
      </dgm:t>
    </dgm:pt>
    <dgm:pt modelId="{FD0DEEC7-6657-426C-AFF8-9339C02852F1}" type="sibTrans" cxnId="{F4A73950-306D-4D65-909B-C03D6554BAF4}">
      <dgm:prSet/>
      <dgm:spPr/>
      <dgm:t>
        <a:bodyPr/>
        <a:lstStyle/>
        <a:p>
          <a:endParaRPr lang="en-US"/>
        </a:p>
      </dgm:t>
    </dgm:pt>
    <dgm:pt modelId="{5325CE1D-A97E-42BB-9D0D-283CE51F1C3E}" type="pres">
      <dgm:prSet presAssocID="{0101B0F0-6EFA-41AF-AC53-CB3BCF27CAD1}" presName="vert0" presStyleCnt="0">
        <dgm:presLayoutVars>
          <dgm:dir/>
          <dgm:animOne val="branch"/>
          <dgm:animLvl val="lvl"/>
        </dgm:presLayoutVars>
      </dgm:prSet>
      <dgm:spPr/>
    </dgm:pt>
    <dgm:pt modelId="{A5E82C9E-7816-4918-BE6D-E34C3923A006}" type="pres">
      <dgm:prSet presAssocID="{E910315F-4F4F-4C22-BA9E-95F67BBB6F16}" presName="thickLine" presStyleLbl="alignNode1" presStyleIdx="0" presStyleCnt="3"/>
      <dgm:spPr/>
    </dgm:pt>
    <dgm:pt modelId="{58BF2E62-E7DF-4BEE-B476-2E53136E02AB}" type="pres">
      <dgm:prSet presAssocID="{E910315F-4F4F-4C22-BA9E-95F67BBB6F16}" presName="horz1" presStyleCnt="0"/>
      <dgm:spPr/>
    </dgm:pt>
    <dgm:pt modelId="{EF16650C-80A4-4CA6-94C0-21ABB72D1859}" type="pres">
      <dgm:prSet presAssocID="{E910315F-4F4F-4C22-BA9E-95F67BBB6F16}" presName="tx1" presStyleLbl="revTx" presStyleIdx="0" presStyleCnt="3"/>
      <dgm:spPr/>
    </dgm:pt>
    <dgm:pt modelId="{2763C20C-AE25-4281-84FB-B390F8A13FFE}" type="pres">
      <dgm:prSet presAssocID="{E910315F-4F4F-4C22-BA9E-95F67BBB6F16}" presName="vert1" presStyleCnt="0"/>
      <dgm:spPr/>
    </dgm:pt>
    <dgm:pt modelId="{59185391-D7BC-440B-8680-0CF6E5150DFE}" type="pres">
      <dgm:prSet presAssocID="{FB99C00C-749D-4147-BED3-F42C64A47F2A}" presName="thickLine" presStyleLbl="alignNode1" presStyleIdx="1" presStyleCnt="3"/>
      <dgm:spPr/>
    </dgm:pt>
    <dgm:pt modelId="{46E76607-6EE0-44F4-97EA-10F41236F7F1}" type="pres">
      <dgm:prSet presAssocID="{FB99C00C-749D-4147-BED3-F42C64A47F2A}" presName="horz1" presStyleCnt="0"/>
      <dgm:spPr/>
    </dgm:pt>
    <dgm:pt modelId="{09279775-CD10-4902-AB14-2BBAE820DEDA}" type="pres">
      <dgm:prSet presAssocID="{FB99C00C-749D-4147-BED3-F42C64A47F2A}" presName="tx1" presStyleLbl="revTx" presStyleIdx="1" presStyleCnt="3"/>
      <dgm:spPr/>
    </dgm:pt>
    <dgm:pt modelId="{26576A59-1F38-41C9-97E5-80A7F00AF9A2}" type="pres">
      <dgm:prSet presAssocID="{FB99C00C-749D-4147-BED3-F42C64A47F2A}" presName="vert1" presStyleCnt="0"/>
      <dgm:spPr/>
    </dgm:pt>
    <dgm:pt modelId="{95EEDF6B-4621-4C06-BD3B-2CFDA2115C95}" type="pres">
      <dgm:prSet presAssocID="{BAE415D8-C279-475B-8721-657BD4E59CD2}" presName="thickLine" presStyleLbl="alignNode1" presStyleIdx="2" presStyleCnt="3"/>
      <dgm:spPr/>
    </dgm:pt>
    <dgm:pt modelId="{45D58FE8-F862-4BE6-B35F-1A37D965E442}" type="pres">
      <dgm:prSet presAssocID="{BAE415D8-C279-475B-8721-657BD4E59CD2}" presName="horz1" presStyleCnt="0"/>
      <dgm:spPr/>
    </dgm:pt>
    <dgm:pt modelId="{9B50A082-82F1-4D2D-8F48-35225C545BD4}" type="pres">
      <dgm:prSet presAssocID="{BAE415D8-C279-475B-8721-657BD4E59CD2}" presName="tx1" presStyleLbl="revTx" presStyleIdx="2" presStyleCnt="3"/>
      <dgm:spPr/>
    </dgm:pt>
    <dgm:pt modelId="{7E4F8537-3402-47E0-928B-D21961CEB5B4}" type="pres">
      <dgm:prSet presAssocID="{BAE415D8-C279-475B-8721-657BD4E59CD2}" presName="vert1" presStyleCnt="0"/>
      <dgm:spPr/>
    </dgm:pt>
  </dgm:ptLst>
  <dgm:cxnLst>
    <dgm:cxn modelId="{48CA7A1A-95D8-40BC-BDC7-AAA62E1197D0}" srcId="{0101B0F0-6EFA-41AF-AC53-CB3BCF27CAD1}" destId="{E910315F-4F4F-4C22-BA9E-95F67BBB6F16}" srcOrd="0" destOrd="0" parTransId="{B9616A37-3678-4BE1-A481-09687E7FBF04}" sibTransId="{4FBD78B1-E872-42E1-8E0F-F6C4B08D3F3C}"/>
    <dgm:cxn modelId="{B85B6A36-B54D-4A4F-AEA1-87DA2F310E7D}" type="presOf" srcId="{E910315F-4F4F-4C22-BA9E-95F67BBB6F16}" destId="{EF16650C-80A4-4CA6-94C0-21ABB72D1859}" srcOrd="0" destOrd="0" presId="urn:microsoft.com/office/officeart/2008/layout/LinedList"/>
    <dgm:cxn modelId="{F4A73950-306D-4D65-909B-C03D6554BAF4}" srcId="{0101B0F0-6EFA-41AF-AC53-CB3BCF27CAD1}" destId="{BAE415D8-C279-475B-8721-657BD4E59CD2}" srcOrd="2" destOrd="0" parTransId="{FBC771B9-192B-4C57-B75E-A686D8F87138}" sibTransId="{FD0DEEC7-6657-426C-AFF8-9339C02852F1}"/>
    <dgm:cxn modelId="{C2DAE75A-8A69-49A9-AF94-35E46A105CAE}" type="presOf" srcId="{0101B0F0-6EFA-41AF-AC53-CB3BCF27CAD1}" destId="{5325CE1D-A97E-42BB-9D0D-283CE51F1C3E}" srcOrd="0" destOrd="0" presId="urn:microsoft.com/office/officeart/2008/layout/LinedList"/>
    <dgm:cxn modelId="{A1B21AD2-ACF6-4B5F-A70C-A4F74DF6EE52}" srcId="{0101B0F0-6EFA-41AF-AC53-CB3BCF27CAD1}" destId="{FB99C00C-749D-4147-BED3-F42C64A47F2A}" srcOrd="1" destOrd="0" parTransId="{7AEDE48B-7C4D-4370-9CFF-04F0D4EF14E5}" sibTransId="{F0BC87EB-FF99-4D4C-9302-E473F64B8C25}"/>
    <dgm:cxn modelId="{32448ADF-ABF6-43C7-9E1A-0B83C1505D66}" type="presOf" srcId="{BAE415D8-C279-475B-8721-657BD4E59CD2}" destId="{9B50A082-82F1-4D2D-8F48-35225C545BD4}" srcOrd="0" destOrd="0" presId="urn:microsoft.com/office/officeart/2008/layout/LinedList"/>
    <dgm:cxn modelId="{A9B124E5-15C5-424D-B27A-D4DE8C5C75D0}" type="presOf" srcId="{FB99C00C-749D-4147-BED3-F42C64A47F2A}" destId="{09279775-CD10-4902-AB14-2BBAE820DEDA}" srcOrd="0" destOrd="0" presId="urn:microsoft.com/office/officeart/2008/layout/LinedList"/>
    <dgm:cxn modelId="{F324EF52-C96E-41F4-85C6-37D237744BAC}" type="presParOf" srcId="{5325CE1D-A97E-42BB-9D0D-283CE51F1C3E}" destId="{A5E82C9E-7816-4918-BE6D-E34C3923A006}" srcOrd="0" destOrd="0" presId="urn:microsoft.com/office/officeart/2008/layout/LinedList"/>
    <dgm:cxn modelId="{2C882BC3-6998-48C7-B772-4226478168CE}" type="presParOf" srcId="{5325CE1D-A97E-42BB-9D0D-283CE51F1C3E}" destId="{58BF2E62-E7DF-4BEE-B476-2E53136E02AB}" srcOrd="1" destOrd="0" presId="urn:microsoft.com/office/officeart/2008/layout/LinedList"/>
    <dgm:cxn modelId="{169A9371-90A9-4057-AD6F-4137B3EB0DB1}" type="presParOf" srcId="{58BF2E62-E7DF-4BEE-B476-2E53136E02AB}" destId="{EF16650C-80A4-4CA6-94C0-21ABB72D1859}" srcOrd="0" destOrd="0" presId="urn:microsoft.com/office/officeart/2008/layout/LinedList"/>
    <dgm:cxn modelId="{4800BAA2-CE8D-41C3-BBA8-DD0A498677B0}" type="presParOf" srcId="{58BF2E62-E7DF-4BEE-B476-2E53136E02AB}" destId="{2763C20C-AE25-4281-84FB-B390F8A13FFE}" srcOrd="1" destOrd="0" presId="urn:microsoft.com/office/officeart/2008/layout/LinedList"/>
    <dgm:cxn modelId="{5499C174-F8E6-49F0-BFAF-BBFC25943811}" type="presParOf" srcId="{5325CE1D-A97E-42BB-9D0D-283CE51F1C3E}" destId="{59185391-D7BC-440B-8680-0CF6E5150DFE}" srcOrd="2" destOrd="0" presId="urn:microsoft.com/office/officeart/2008/layout/LinedList"/>
    <dgm:cxn modelId="{B37FFC6C-7718-4A85-9D10-AE0168CA34A7}" type="presParOf" srcId="{5325CE1D-A97E-42BB-9D0D-283CE51F1C3E}" destId="{46E76607-6EE0-44F4-97EA-10F41236F7F1}" srcOrd="3" destOrd="0" presId="urn:microsoft.com/office/officeart/2008/layout/LinedList"/>
    <dgm:cxn modelId="{B67CDD8A-2AA6-4AD9-B1DC-92B2505BFFB4}" type="presParOf" srcId="{46E76607-6EE0-44F4-97EA-10F41236F7F1}" destId="{09279775-CD10-4902-AB14-2BBAE820DEDA}" srcOrd="0" destOrd="0" presId="urn:microsoft.com/office/officeart/2008/layout/LinedList"/>
    <dgm:cxn modelId="{000CCD53-41D0-49BD-94D1-435AABA936E4}" type="presParOf" srcId="{46E76607-6EE0-44F4-97EA-10F41236F7F1}" destId="{26576A59-1F38-41C9-97E5-80A7F00AF9A2}" srcOrd="1" destOrd="0" presId="urn:microsoft.com/office/officeart/2008/layout/LinedList"/>
    <dgm:cxn modelId="{85B3D4EF-C9D5-4D3A-8754-1DBA3AFC44B1}" type="presParOf" srcId="{5325CE1D-A97E-42BB-9D0D-283CE51F1C3E}" destId="{95EEDF6B-4621-4C06-BD3B-2CFDA2115C95}" srcOrd="4" destOrd="0" presId="urn:microsoft.com/office/officeart/2008/layout/LinedList"/>
    <dgm:cxn modelId="{FBB96C45-4AE9-48EE-8F66-7B45761C4459}" type="presParOf" srcId="{5325CE1D-A97E-42BB-9D0D-283CE51F1C3E}" destId="{45D58FE8-F862-4BE6-B35F-1A37D965E442}" srcOrd="5" destOrd="0" presId="urn:microsoft.com/office/officeart/2008/layout/LinedList"/>
    <dgm:cxn modelId="{E943CBE7-42C6-4646-AAC3-AC1C32769317}" type="presParOf" srcId="{45D58FE8-F862-4BE6-B35F-1A37D965E442}" destId="{9B50A082-82F1-4D2D-8F48-35225C545BD4}" srcOrd="0" destOrd="0" presId="urn:microsoft.com/office/officeart/2008/layout/LinedList"/>
    <dgm:cxn modelId="{EDD6E087-698D-4D36-92B0-910016333567}" type="presParOf" srcId="{45D58FE8-F862-4BE6-B35F-1A37D965E442}" destId="{7E4F8537-3402-47E0-928B-D21961CEB5B4}"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0C3C88-674B-4C7F-B711-35D72BEAB6FB}">
      <dsp:nvSpPr>
        <dsp:cNvPr id="0" name=""/>
        <dsp:cNvSpPr/>
      </dsp:nvSpPr>
      <dsp:spPr>
        <a:xfrm>
          <a:off x="5171" y="212053"/>
          <a:ext cx="1982497" cy="54720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Technology</a:t>
          </a:r>
        </a:p>
      </dsp:txBody>
      <dsp:txXfrm>
        <a:off x="5171" y="212053"/>
        <a:ext cx="1982497" cy="547200"/>
      </dsp:txXfrm>
    </dsp:sp>
    <dsp:sp modelId="{E3ACE8D1-427C-47D9-A6F9-85519FD2D843}">
      <dsp:nvSpPr>
        <dsp:cNvPr id="0" name=""/>
        <dsp:cNvSpPr/>
      </dsp:nvSpPr>
      <dsp:spPr>
        <a:xfrm>
          <a:off x="5171" y="759253"/>
          <a:ext cx="1982497" cy="3217922"/>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FontTx/>
            <a:buNone/>
          </a:pPr>
          <a:r>
            <a:rPr lang="en-US" sz="1900" kern="1200" dirty="0"/>
            <a:t>	Charge your laptop fully beforehand &amp; have headphones with you</a:t>
          </a:r>
        </a:p>
      </dsp:txBody>
      <dsp:txXfrm>
        <a:off x="5171" y="759253"/>
        <a:ext cx="1982497" cy="3217922"/>
      </dsp:txXfrm>
    </dsp:sp>
    <dsp:sp modelId="{6EA51EE6-DC33-4A78-A9B5-9F7154CA113E}">
      <dsp:nvSpPr>
        <dsp:cNvPr id="0" name=""/>
        <dsp:cNvSpPr/>
      </dsp:nvSpPr>
      <dsp:spPr>
        <a:xfrm>
          <a:off x="2265218" y="212053"/>
          <a:ext cx="1982497" cy="5472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Notes</a:t>
          </a:r>
        </a:p>
      </dsp:txBody>
      <dsp:txXfrm>
        <a:off x="2265218" y="212053"/>
        <a:ext cx="1982497" cy="547200"/>
      </dsp:txXfrm>
    </dsp:sp>
    <dsp:sp modelId="{CFC249E2-E320-46F4-98C6-94A9A9FB4399}">
      <dsp:nvSpPr>
        <dsp:cNvPr id="0" name=""/>
        <dsp:cNvSpPr/>
      </dsp:nvSpPr>
      <dsp:spPr>
        <a:xfrm>
          <a:off x="2265218" y="759253"/>
          <a:ext cx="1982497" cy="3217922"/>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None/>
          </a:pPr>
          <a:r>
            <a:rPr lang="en-US" sz="1900" kern="1200" dirty="0"/>
            <a:t>	Use notes – I had a few post its stuck around my screen (at eye level) to remind me to mention certain things</a:t>
          </a:r>
        </a:p>
      </dsp:txBody>
      <dsp:txXfrm>
        <a:off x="2265218" y="759253"/>
        <a:ext cx="1982497" cy="3217922"/>
      </dsp:txXfrm>
    </dsp:sp>
    <dsp:sp modelId="{51B77543-9FDA-40F6-BA4F-4ECA10EEA4C2}">
      <dsp:nvSpPr>
        <dsp:cNvPr id="0" name=""/>
        <dsp:cNvSpPr/>
      </dsp:nvSpPr>
      <dsp:spPr>
        <a:xfrm>
          <a:off x="4525265" y="212053"/>
          <a:ext cx="1982497" cy="547200"/>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a:t>Dress</a:t>
          </a:r>
        </a:p>
      </dsp:txBody>
      <dsp:txXfrm>
        <a:off x="4525265" y="212053"/>
        <a:ext cx="1982497" cy="547200"/>
      </dsp:txXfrm>
    </dsp:sp>
    <dsp:sp modelId="{80974572-0F43-4AE9-B0F5-65A8AAB60F30}">
      <dsp:nvSpPr>
        <dsp:cNvPr id="0" name=""/>
        <dsp:cNvSpPr/>
      </dsp:nvSpPr>
      <dsp:spPr>
        <a:xfrm>
          <a:off x="4525265" y="759253"/>
          <a:ext cx="1982497" cy="3217922"/>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None/>
          </a:pPr>
          <a:r>
            <a:rPr lang="en-US" sz="1900" kern="1200" dirty="0"/>
            <a:t>	Dress like you would for a face-to-face interview – head to toe!</a:t>
          </a:r>
        </a:p>
      </dsp:txBody>
      <dsp:txXfrm>
        <a:off x="4525265" y="759253"/>
        <a:ext cx="1982497" cy="3217922"/>
      </dsp:txXfrm>
    </dsp:sp>
    <dsp:sp modelId="{3E27B1B7-3C81-47BE-8453-A10D3CC734DD}">
      <dsp:nvSpPr>
        <dsp:cNvPr id="0" name=""/>
        <dsp:cNvSpPr/>
      </dsp:nvSpPr>
      <dsp:spPr>
        <a:xfrm>
          <a:off x="6785312" y="212053"/>
          <a:ext cx="1982497" cy="54720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Software</a:t>
          </a:r>
        </a:p>
      </dsp:txBody>
      <dsp:txXfrm>
        <a:off x="6785312" y="212053"/>
        <a:ext cx="1982497" cy="547200"/>
      </dsp:txXfrm>
    </dsp:sp>
    <dsp:sp modelId="{150AE1E0-843C-4E52-A1AD-D684C6D45AC8}">
      <dsp:nvSpPr>
        <dsp:cNvPr id="0" name=""/>
        <dsp:cNvSpPr/>
      </dsp:nvSpPr>
      <dsp:spPr>
        <a:xfrm>
          <a:off x="6785312" y="759253"/>
          <a:ext cx="1982497" cy="3217922"/>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None/>
          </a:pPr>
          <a:r>
            <a:rPr lang="en-US" sz="1900" kern="1200" dirty="0"/>
            <a:t>	Test the software beforehand so you know how to share your screen etc.</a:t>
          </a:r>
        </a:p>
      </dsp:txBody>
      <dsp:txXfrm>
        <a:off x="6785312" y="759253"/>
        <a:ext cx="1982497" cy="3217922"/>
      </dsp:txXfrm>
    </dsp:sp>
    <dsp:sp modelId="{C6C3CDE9-B7CC-45ED-B98B-BB2F5A2F966F}">
      <dsp:nvSpPr>
        <dsp:cNvPr id="0" name=""/>
        <dsp:cNvSpPr/>
      </dsp:nvSpPr>
      <dsp:spPr>
        <a:xfrm>
          <a:off x="9045359" y="212053"/>
          <a:ext cx="1982497" cy="547200"/>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Research</a:t>
          </a:r>
        </a:p>
      </dsp:txBody>
      <dsp:txXfrm>
        <a:off x="9045359" y="212053"/>
        <a:ext cx="1982497" cy="547200"/>
      </dsp:txXfrm>
    </dsp:sp>
    <dsp:sp modelId="{BB5D54E3-7004-488A-A8E7-3BA901682102}">
      <dsp:nvSpPr>
        <dsp:cNvPr id="0" name=""/>
        <dsp:cNvSpPr/>
      </dsp:nvSpPr>
      <dsp:spPr>
        <a:xfrm>
          <a:off x="9045359" y="759253"/>
          <a:ext cx="1982497" cy="3217922"/>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None/>
          </a:pPr>
          <a:r>
            <a:rPr lang="en-US" sz="1900" kern="1200" dirty="0"/>
            <a:t>	When doing research on the company, have a look specifically to see what they’ve done since the pandemic – how have they adapted?</a:t>
          </a:r>
        </a:p>
      </dsp:txBody>
      <dsp:txXfrm>
        <a:off x="9045359" y="759253"/>
        <a:ext cx="1982497" cy="32179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E82C9E-7816-4918-BE6D-E34C3923A006}">
      <dsp:nvSpPr>
        <dsp:cNvPr id="0" name=""/>
        <dsp:cNvSpPr/>
      </dsp:nvSpPr>
      <dsp:spPr>
        <a:xfrm>
          <a:off x="0" y="597"/>
          <a:ext cx="5268037"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16650C-80A4-4CA6-94C0-21ABB72D1859}">
      <dsp:nvSpPr>
        <dsp:cNvPr id="0" name=""/>
        <dsp:cNvSpPr/>
      </dsp:nvSpPr>
      <dsp:spPr>
        <a:xfrm>
          <a:off x="0" y="597"/>
          <a:ext cx="5268037" cy="9785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dirty="0"/>
            <a:t>Treat </a:t>
          </a:r>
          <a:r>
            <a:rPr lang="en-GB" sz="1900" kern="1200"/>
            <a:t>the applicants </a:t>
          </a:r>
          <a:r>
            <a:rPr lang="en-GB" sz="1900" kern="1200" dirty="0"/>
            <a:t>as if they have never used that software before </a:t>
          </a:r>
          <a:endParaRPr lang="en-US" sz="1900" kern="1200" dirty="0"/>
        </a:p>
      </dsp:txBody>
      <dsp:txXfrm>
        <a:off x="0" y="597"/>
        <a:ext cx="5268037" cy="978577"/>
      </dsp:txXfrm>
    </dsp:sp>
    <dsp:sp modelId="{59185391-D7BC-440B-8680-0CF6E5150DFE}">
      <dsp:nvSpPr>
        <dsp:cNvPr id="0" name=""/>
        <dsp:cNvSpPr/>
      </dsp:nvSpPr>
      <dsp:spPr>
        <a:xfrm>
          <a:off x="0" y="979174"/>
          <a:ext cx="5268037" cy="0"/>
        </a:xfrm>
        <a:prstGeom prst="line">
          <a:avLst/>
        </a:prstGeom>
        <a:solidFill>
          <a:schemeClr val="accent5">
            <a:hueOff val="-5057087"/>
            <a:satOff val="0"/>
            <a:lumOff val="7794"/>
            <a:alphaOff val="0"/>
          </a:schemeClr>
        </a:solidFill>
        <a:ln w="12700" cap="flat" cmpd="sng" algn="ctr">
          <a:solidFill>
            <a:schemeClr val="accent5">
              <a:hueOff val="-5057087"/>
              <a:satOff val="0"/>
              <a:lumOff val="779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279775-CD10-4902-AB14-2BBAE820DEDA}">
      <dsp:nvSpPr>
        <dsp:cNvPr id="0" name=""/>
        <dsp:cNvSpPr/>
      </dsp:nvSpPr>
      <dsp:spPr>
        <a:xfrm>
          <a:off x="0" y="979174"/>
          <a:ext cx="5268037" cy="9785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a:t>Be as clear as possible about how the interview will be started</a:t>
          </a:r>
          <a:endParaRPr lang="en-US" sz="1900" kern="1200"/>
        </a:p>
      </dsp:txBody>
      <dsp:txXfrm>
        <a:off x="0" y="979174"/>
        <a:ext cx="5268037" cy="978577"/>
      </dsp:txXfrm>
    </dsp:sp>
    <dsp:sp modelId="{95EEDF6B-4621-4C06-BD3B-2CFDA2115C95}">
      <dsp:nvSpPr>
        <dsp:cNvPr id="0" name=""/>
        <dsp:cNvSpPr/>
      </dsp:nvSpPr>
      <dsp:spPr>
        <a:xfrm>
          <a:off x="0" y="1957751"/>
          <a:ext cx="5268037" cy="0"/>
        </a:xfrm>
        <a:prstGeom prst="line">
          <a:avLst/>
        </a:prstGeom>
        <a:solidFill>
          <a:schemeClr val="accent5">
            <a:hueOff val="-10114174"/>
            <a:satOff val="0"/>
            <a:lumOff val="15589"/>
            <a:alphaOff val="0"/>
          </a:schemeClr>
        </a:solidFill>
        <a:ln w="12700" cap="flat" cmpd="sng" algn="ctr">
          <a:solidFill>
            <a:schemeClr val="accent5">
              <a:hueOff val="-10114174"/>
              <a:satOff val="0"/>
              <a:lumOff val="1558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50A082-82F1-4D2D-8F48-35225C545BD4}">
      <dsp:nvSpPr>
        <dsp:cNvPr id="0" name=""/>
        <dsp:cNvSpPr/>
      </dsp:nvSpPr>
      <dsp:spPr>
        <a:xfrm>
          <a:off x="0" y="1957751"/>
          <a:ext cx="5268037" cy="9785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a:t>Reassure them at the start of the interview that interruptions/internet issues don’t matter</a:t>
          </a:r>
          <a:endParaRPr lang="en-US" sz="1900" kern="1200"/>
        </a:p>
      </dsp:txBody>
      <dsp:txXfrm>
        <a:off x="0" y="1957751"/>
        <a:ext cx="5268037" cy="978577"/>
      </dsp:txXfrm>
    </dsp:sp>
    <dsp:sp modelId="{3217D562-48C1-49A0-B81D-1F472655D54A}">
      <dsp:nvSpPr>
        <dsp:cNvPr id="0" name=""/>
        <dsp:cNvSpPr/>
      </dsp:nvSpPr>
      <dsp:spPr>
        <a:xfrm>
          <a:off x="0" y="2936329"/>
          <a:ext cx="5268037" cy="0"/>
        </a:xfrm>
        <a:prstGeom prst="line">
          <a:avLst/>
        </a:prstGeom>
        <a:solidFill>
          <a:schemeClr val="accent5">
            <a:hueOff val="-15171260"/>
            <a:satOff val="0"/>
            <a:lumOff val="23383"/>
            <a:alphaOff val="0"/>
          </a:schemeClr>
        </a:solidFill>
        <a:ln w="12700" cap="flat" cmpd="sng" algn="ctr">
          <a:solidFill>
            <a:schemeClr val="accent5">
              <a:hueOff val="-15171260"/>
              <a:satOff val="0"/>
              <a:lumOff val="233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FA39E8-ED63-4087-B782-0B1357F22420}">
      <dsp:nvSpPr>
        <dsp:cNvPr id="0" name=""/>
        <dsp:cNvSpPr/>
      </dsp:nvSpPr>
      <dsp:spPr>
        <a:xfrm>
          <a:off x="0" y="2936329"/>
          <a:ext cx="5268037" cy="9785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a:t>Candidates can’t see if you’re making notes, so let them know you’re doing that </a:t>
          </a:r>
          <a:endParaRPr lang="en-US" sz="1900" kern="1200"/>
        </a:p>
      </dsp:txBody>
      <dsp:txXfrm>
        <a:off x="0" y="2936329"/>
        <a:ext cx="5268037" cy="978577"/>
      </dsp:txXfrm>
    </dsp:sp>
    <dsp:sp modelId="{CAE4E6FE-4D15-431D-82BF-08A0BA5E9F45}">
      <dsp:nvSpPr>
        <dsp:cNvPr id="0" name=""/>
        <dsp:cNvSpPr/>
      </dsp:nvSpPr>
      <dsp:spPr>
        <a:xfrm>
          <a:off x="0" y="3914906"/>
          <a:ext cx="5268037" cy="0"/>
        </a:xfrm>
        <a:prstGeom prst="line">
          <a:avLst/>
        </a:prstGeom>
        <a:solidFill>
          <a:schemeClr val="accent5">
            <a:hueOff val="-20228348"/>
            <a:satOff val="0"/>
            <a:lumOff val="31177"/>
            <a:alphaOff val="0"/>
          </a:schemeClr>
        </a:solidFill>
        <a:ln w="12700" cap="flat" cmpd="sng" algn="ctr">
          <a:solidFill>
            <a:schemeClr val="accent5">
              <a:hueOff val="-20228348"/>
              <a:satOff val="0"/>
              <a:lumOff val="31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B986F8-FE76-4054-BA72-D352F49ACF58}">
      <dsp:nvSpPr>
        <dsp:cNvPr id="0" name=""/>
        <dsp:cNvSpPr/>
      </dsp:nvSpPr>
      <dsp:spPr>
        <a:xfrm>
          <a:off x="0" y="3914906"/>
          <a:ext cx="5268037" cy="9785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dirty="0"/>
            <a:t>Smile </a:t>
          </a:r>
          <a:r>
            <a:rPr lang="en-GB" sz="1900" kern="1200" dirty="0">
              <a:sym typeface="Wingdings" panose="05000000000000000000" pitchFamily="2" charset="2"/>
            </a:rPr>
            <a:t></a:t>
          </a:r>
          <a:r>
            <a:rPr lang="en-GB" sz="1900" kern="1200" dirty="0"/>
            <a:t> </a:t>
          </a:r>
          <a:endParaRPr lang="en-US" sz="1900" kern="1200" dirty="0"/>
        </a:p>
      </dsp:txBody>
      <dsp:txXfrm>
        <a:off x="0" y="3914906"/>
        <a:ext cx="5268037" cy="9785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E82C9E-7816-4918-BE6D-E34C3923A006}">
      <dsp:nvSpPr>
        <dsp:cNvPr id="0" name=""/>
        <dsp:cNvSpPr/>
      </dsp:nvSpPr>
      <dsp:spPr>
        <a:xfrm>
          <a:off x="0" y="2093"/>
          <a:ext cx="560832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16650C-80A4-4CA6-94C0-21ABB72D1859}">
      <dsp:nvSpPr>
        <dsp:cNvPr id="0" name=""/>
        <dsp:cNvSpPr/>
      </dsp:nvSpPr>
      <dsp:spPr>
        <a:xfrm>
          <a:off x="0" y="2093"/>
          <a:ext cx="5608320" cy="1427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dirty="0"/>
            <a:t>Control what you can in your environment, don’t worry about what you can’t</a:t>
          </a:r>
          <a:endParaRPr lang="en-US" sz="2400" kern="1200" dirty="0"/>
        </a:p>
      </dsp:txBody>
      <dsp:txXfrm>
        <a:off x="0" y="2093"/>
        <a:ext cx="5608320" cy="1427973"/>
      </dsp:txXfrm>
    </dsp:sp>
    <dsp:sp modelId="{59185391-D7BC-440B-8680-0CF6E5150DFE}">
      <dsp:nvSpPr>
        <dsp:cNvPr id="0" name=""/>
        <dsp:cNvSpPr/>
      </dsp:nvSpPr>
      <dsp:spPr>
        <a:xfrm>
          <a:off x="0" y="1430067"/>
          <a:ext cx="5608320" cy="0"/>
        </a:xfrm>
        <a:prstGeom prst="line">
          <a:avLst/>
        </a:prstGeom>
        <a:solidFill>
          <a:schemeClr val="accent5">
            <a:hueOff val="-10114174"/>
            <a:satOff val="0"/>
            <a:lumOff val="15589"/>
            <a:alphaOff val="0"/>
          </a:schemeClr>
        </a:solidFill>
        <a:ln w="12700" cap="flat" cmpd="sng" algn="ctr">
          <a:solidFill>
            <a:schemeClr val="accent5">
              <a:hueOff val="-10114174"/>
              <a:satOff val="0"/>
              <a:lumOff val="1558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279775-CD10-4902-AB14-2BBAE820DEDA}">
      <dsp:nvSpPr>
        <dsp:cNvPr id="0" name=""/>
        <dsp:cNvSpPr/>
      </dsp:nvSpPr>
      <dsp:spPr>
        <a:xfrm>
          <a:off x="0" y="1430067"/>
          <a:ext cx="5608320" cy="1427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dirty="0"/>
            <a:t>Use the online environment as an opportunity to show different skills</a:t>
          </a:r>
          <a:endParaRPr lang="en-US" sz="2400" kern="1200" dirty="0"/>
        </a:p>
      </dsp:txBody>
      <dsp:txXfrm>
        <a:off x="0" y="1430067"/>
        <a:ext cx="5608320" cy="1427973"/>
      </dsp:txXfrm>
    </dsp:sp>
    <dsp:sp modelId="{95EEDF6B-4621-4C06-BD3B-2CFDA2115C95}">
      <dsp:nvSpPr>
        <dsp:cNvPr id="0" name=""/>
        <dsp:cNvSpPr/>
      </dsp:nvSpPr>
      <dsp:spPr>
        <a:xfrm>
          <a:off x="0" y="2858040"/>
          <a:ext cx="5608320" cy="0"/>
        </a:xfrm>
        <a:prstGeom prst="line">
          <a:avLst/>
        </a:prstGeom>
        <a:solidFill>
          <a:schemeClr val="accent5">
            <a:hueOff val="-20228348"/>
            <a:satOff val="0"/>
            <a:lumOff val="31177"/>
            <a:alphaOff val="0"/>
          </a:schemeClr>
        </a:solidFill>
        <a:ln w="12700" cap="flat" cmpd="sng" algn="ctr">
          <a:solidFill>
            <a:schemeClr val="accent5">
              <a:hueOff val="-20228348"/>
              <a:satOff val="0"/>
              <a:lumOff val="31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50A082-82F1-4D2D-8F48-35225C545BD4}">
      <dsp:nvSpPr>
        <dsp:cNvPr id="0" name=""/>
        <dsp:cNvSpPr/>
      </dsp:nvSpPr>
      <dsp:spPr>
        <a:xfrm>
          <a:off x="0" y="2858040"/>
          <a:ext cx="5608320" cy="1427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dirty="0"/>
            <a:t>Utilise the software to make yourself more comfortable (hiding your face/background</a:t>
          </a:r>
          <a:r>
            <a:rPr lang="en-GB" sz="2800" kern="1200" dirty="0"/>
            <a:t>)</a:t>
          </a:r>
          <a:endParaRPr lang="en-US" sz="2800" kern="1200" dirty="0"/>
        </a:p>
      </dsp:txBody>
      <dsp:txXfrm>
        <a:off x="0" y="2858040"/>
        <a:ext cx="5608320" cy="1427973"/>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655A5808-3B61-48CC-92EF-85AC2E0DFA56}" type="datetime2">
              <a:rPr lang="en-US" smtClean="0"/>
              <a:t>Tuesday, March 9, 2021</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792939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735E98AF-4574-4509-BF7A-519ACD5BF826}" type="datetime2">
              <a:rPr lang="en-US" smtClean="0"/>
              <a:t>Tuesday, March 9, 2021</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720738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93DD97D4-9636-490F-85D0-E926C2B6F3B1}" type="datetime2">
              <a:rPr lang="en-US" smtClean="0"/>
              <a:t>Tuesday, March 9, 2021</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395997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2F3AF3C6-0FD4-4939-991C-00DDE5C56815}" type="datetime2">
              <a:rPr lang="en-US" smtClean="0"/>
              <a:t>Tuesday, March 9, 2021</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906150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86807482-8128-47C6-A8DD-6452B0291CFF}" type="datetime2">
              <a:rPr lang="en-US" smtClean="0"/>
              <a:t>Tuesday, March 9, 2021</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163642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37903F25-275E-41DE-BE3B-EBF0DB49F9B1}" type="datetime2">
              <a:rPr lang="en-US" smtClean="0"/>
              <a:t>Tuesday, March 9, 2021</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966436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EE475572-4A44-4171-84AA-64D42C8050A6}" type="datetime2">
              <a:rPr lang="en-US" smtClean="0"/>
              <a:t>Tuesday, March 9, 2021</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44478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C4C1612E-528E-4FD5-9E9E-E15F1108F171}" type="datetime2">
              <a:rPr lang="en-US" smtClean="0"/>
              <a:t>Tuesday, March 9, 2021</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200054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4F6D862-A06D-436F-A92E-EBAAD50B6E50}" type="datetime2">
              <a:rPr lang="en-US" smtClean="0"/>
              <a:t>Tuesday, March 9, 2021</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115205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B73E0B7D-2260-4809-8F0A-9E5F3E24F169}" type="datetime2">
              <a:rPr lang="en-US" smtClean="0"/>
              <a:t>Tuesday, March 9, 2021</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543851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3C8E4735-C637-46A3-94EB-AB3AC4188D2F}" type="datetime2">
              <a:rPr lang="en-US" smtClean="0"/>
              <a:t>Tuesday, March 9, 2021</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918203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800" cap="all" spc="300" baseline="0">
                <a:solidFill>
                  <a:srgbClr val="FFFFFF"/>
                </a:solidFill>
              </a:defRPr>
            </a:lvl1pPr>
          </a:lstStyle>
          <a:p>
            <a:fld id="{AE0C963C-C1DB-4AFD-9DDC-0691666BF49B}" type="datetime2">
              <a:rPr lang="en-US" smtClean="0"/>
              <a:pPr/>
              <a:t>Tuesday, March 9, 2021</a:t>
            </a:fld>
            <a:endParaRPr lang="en-US" cap="all" dirty="0"/>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800">
                <a:solidFill>
                  <a:srgbClr val="FFFFFF"/>
                </a:solidFill>
              </a:defRPr>
            </a:lvl1pPr>
          </a:lstStyle>
          <a:p>
            <a:fld id="{C01389E6-C847-4AD0-B56D-D205B2EAB1EE}" type="slidenum">
              <a:rPr lang="en-US" smtClean="0"/>
              <a:pPr/>
              <a:t>‹#›</a:t>
            </a:fld>
            <a:endParaRPr lang="en-US" sz="800" dirty="0"/>
          </a:p>
        </p:txBody>
      </p:sp>
    </p:spTree>
    <p:extLst>
      <p:ext uri="{BB962C8B-B14F-4D97-AF65-F5344CB8AC3E}">
        <p14:creationId xmlns:p14="http://schemas.microsoft.com/office/powerpoint/2010/main" val="4082366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7404E292-5FAB-47E8-A663-A07530CED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80FF8ED-64CE-400C-A4D5-9F943FC264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0"/>
            <a:ext cx="12191999" cy="6858000"/>
          </a:xfrm>
          <a:prstGeom prst="rect">
            <a:avLst/>
          </a:prstGeom>
          <a:gradFill>
            <a:gsLst>
              <a:gs pos="0">
                <a:schemeClr val="accent5">
                  <a:alpha val="75000"/>
                </a:schemeClr>
              </a:gs>
              <a:gs pos="100000">
                <a:schemeClr val="accent2">
                  <a:lumMod val="60000"/>
                  <a:lumOff val="40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68868AD-100D-45F3-B11E-8A2936712B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12191999" cy="6858000"/>
          </a:xfrm>
          <a:prstGeom prst="rect">
            <a:avLst/>
          </a:prstGeom>
          <a:gradFill>
            <a:gsLst>
              <a:gs pos="49000">
                <a:schemeClr val="accent5">
                  <a:alpha val="50000"/>
                </a:schemeClr>
              </a:gs>
              <a:gs pos="100000">
                <a:schemeClr val="accent2">
                  <a:alpha val="74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14742CC-05F9-44AC-AF98-AB6EF810E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96001" cy="6858000"/>
          </a:xfrm>
          <a:prstGeom prst="rect">
            <a:avLst/>
          </a:prstGeom>
          <a:gradFill>
            <a:gsLst>
              <a:gs pos="0">
                <a:schemeClr val="accent2">
                  <a:alpha val="17000"/>
                </a:schemeClr>
              </a:gs>
              <a:gs pos="85000">
                <a:schemeClr val="accent4">
                  <a:alpha val="4000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3">
            <a:extLst>
              <a:ext uri="{FF2B5EF4-FFF2-40B4-BE49-F238E27FC236}">
                <a16:creationId xmlns:a16="http://schemas.microsoft.com/office/drawing/2014/main" id="{853C77DB-C7E3-4B1F-9AD0-1EB2982A86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460656" y="-2569189"/>
            <a:ext cx="5115722" cy="10255626"/>
          </a:xfrm>
          <a:custGeom>
            <a:avLst/>
            <a:gdLst>
              <a:gd name="connsiteX0" fmla="*/ 2065105 w 2065105"/>
              <a:gd name="connsiteY0" fmla="*/ 0 h 4139967"/>
              <a:gd name="connsiteX1" fmla="*/ 2065105 w 2065105"/>
              <a:gd name="connsiteY1" fmla="*/ 4139967 h 4139967"/>
              <a:gd name="connsiteX2" fmla="*/ 1858573 w 2065105"/>
              <a:gd name="connsiteY2" fmla="*/ 4129538 h 4139967"/>
              <a:gd name="connsiteX3" fmla="*/ 0 w 2065105"/>
              <a:gd name="connsiteY3" fmla="*/ 2069983 h 4139967"/>
              <a:gd name="connsiteX4" fmla="*/ 1858573 w 2065105"/>
              <a:gd name="connsiteY4" fmla="*/ 10428 h 41399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5105" h="4139967">
                <a:moveTo>
                  <a:pt x="2065105" y="0"/>
                </a:moveTo>
                <a:lnTo>
                  <a:pt x="2065105" y="4139967"/>
                </a:lnTo>
                <a:lnTo>
                  <a:pt x="1858573" y="4129538"/>
                </a:lnTo>
                <a:cubicBezTo>
                  <a:pt x="814640" y="4023521"/>
                  <a:pt x="0" y="3141887"/>
                  <a:pt x="0" y="2069983"/>
                </a:cubicBezTo>
                <a:cubicBezTo>
                  <a:pt x="0" y="998079"/>
                  <a:pt x="814640" y="116446"/>
                  <a:pt x="1858573" y="10428"/>
                </a:cubicBezTo>
                <a:close/>
              </a:path>
            </a:pathLst>
          </a:custGeom>
          <a:gradFill flip="none" rotWithShape="1">
            <a:gsLst>
              <a:gs pos="7000">
                <a:schemeClr val="accent4">
                  <a:lumMod val="60000"/>
                  <a:lumOff val="40000"/>
                  <a:alpha val="3000"/>
                </a:schemeClr>
              </a:gs>
              <a:gs pos="100000">
                <a:schemeClr val="accent4">
                  <a:lumMod val="60000"/>
                  <a:lumOff val="40000"/>
                  <a:alpha val="37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4E9199-F08C-44C1-907A-FCF3886B32DE}"/>
              </a:ext>
            </a:extLst>
          </p:cNvPr>
          <p:cNvSpPr>
            <a:spLocks noGrp="1"/>
          </p:cNvSpPr>
          <p:nvPr>
            <p:ph type="title"/>
          </p:nvPr>
        </p:nvSpPr>
        <p:spPr>
          <a:xfrm>
            <a:off x="1524000" y="1104445"/>
            <a:ext cx="9144000" cy="2826182"/>
          </a:xfrm>
        </p:spPr>
        <p:txBody>
          <a:bodyPr vert="horz" lIns="0" tIns="0" rIns="0" bIns="0" rtlCol="0" anchor="ctr">
            <a:normAutofit/>
          </a:bodyPr>
          <a:lstStyle/>
          <a:p>
            <a:pPr algn="ctr"/>
            <a:r>
              <a:rPr lang="en-GB" sz="4400" spc="750" dirty="0">
                <a:solidFill>
                  <a:schemeClr val="bg1"/>
                </a:solidFill>
              </a:rPr>
              <a:t>Applying for a new job remotely </a:t>
            </a:r>
            <a:br>
              <a:rPr lang="en-GB" sz="4400" spc="750" dirty="0">
                <a:solidFill>
                  <a:schemeClr val="bg1"/>
                </a:solidFill>
              </a:rPr>
            </a:br>
            <a:br>
              <a:rPr lang="en-GB" sz="4400" spc="750" dirty="0">
                <a:solidFill>
                  <a:schemeClr val="bg1"/>
                </a:solidFill>
              </a:rPr>
            </a:br>
            <a:endParaRPr lang="en-US" sz="4400" spc="750" dirty="0">
              <a:solidFill>
                <a:schemeClr val="bg1"/>
              </a:solidFill>
            </a:endParaRPr>
          </a:p>
        </p:txBody>
      </p:sp>
      <p:sp>
        <p:nvSpPr>
          <p:cNvPr id="15" name="Subtitle 2">
            <a:extLst>
              <a:ext uri="{FF2B5EF4-FFF2-40B4-BE49-F238E27FC236}">
                <a16:creationId xmlns:a16="http://schemas.microsoft.com/office/drawing/2014/main" id="{5530C74F-4CA2-4E49-AD8C-98661F9EC107}"/>
              </a:ext>
            </a:extLst>
          </p:cNvPr>
          <p:cNvSpPr txBox="1">
            <a:spLocks/>
          </p:cNvSpPr>
          <p:nvPr/>
        </p:nvSpPr>
        <p:spPr>
          <a:xfrm>
            <a:off x="1524000" y="3467102"/>
            <a:ext cx="9144000" cy="1435608"/>
          </a:xfrm>
          <a:prstGeom prst="rect">
            <a:avLst/>
          </a:prstGeom>
        </p:spPr>
        <p:txBody>
          <a:bodyPr vert="horz" lIns="0" tIns="0" rIns="0" bIns="0" rtlCol="0">
            <a:normAutofit lnSpcReduction="10000"/>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ctr">
              <a:lnSpc>
                <a:spcPct val="150000"/>
              </a:lnSpc>
              <a:buNone/>
            </a:pPr>
            <a:r>
              <a:rPr lang="en-GB" sz="1800" b="1" cap="all" spc="600" dirty="0">
                <a:solidFill>
                  <a:srgbClr val="FFFFFF"/>
                </a:solidFill>
              </a:rPr>
              <a:t>Priya Mehta </a:t>
            </a:r>
          </a:p>
          <a:p>
            <a:pPr marL="0" lvl="0" indent="0" algn="ctr">
              <a:lnSpc>
                <a:spcPct val="150000"/>
              </a:lnSpc>
              <a:buNone/>
            </a:pPr>
            <a:r>
              <a:rPr lang="en-GB" sz="1800" b="1" cap="all" spc="600" dirty="0">
                <a:solidFill>
                  <a:srgbClr val="FFFFFF"/>
                </a:solidFill>
              </a:rPr>
              <a:t>Academic Liaison Librarian</a:t>
            </a:r>
          </a:p>
          <a:p>
            <a:pPr marL="0" lvl="0" indent="0" algn="ctr">
              <a:lnSpc>
                <a:spcPct val="150000"/>
              </a:lnSpc>
              <a:buNone/>
            </a:pPr>
            <a:r>
              <a:rPr lang="en-GB" sz="1800" b="1" cap="all" spc="600" dirty="0">
                <a:solidFill>
                  <a:srgbClr val="FFFFFF"/>
                </a:solidFill>
              </a:rPr>
              <a:t>University of Worcester</a:t>
            </a:r>
          </a:p>
          <a:p>
            <a:pPr marL="0" indent="0">
              <a:buNone/>
            </a:pPr>
            <a:endParaRPr lang="en-GB" dirty="0"/>
          </a:p>
        </p:txBody>
      </p:sp>
    </p:spTree>
    <p:extLst>
      <p:ext uri="{BB962C8B-B14F-4D97-AF65-F5344CB8AC3E}">
        <p14:creationId xmlns:p14="http://schemas.microsoft.com/office/powerpoint/2010/main" val="3160371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EF5E2"/>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93DAF4AA-9270-40B5-B73C-B11B9A92F0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0FA9C1-38A3-4CDC-A4F4-98D6D2D8C884}"/>
              </a:ext>
            </a:extLst>
          </p:cNvPr>
          <p:cNvSpPr>
            <a:spLocks noGrp="1"/>
          </p:cNvSpPr>
          <p:nvPr>
            <p:ph type="title"/>
          </p:nvPr>
        </p:nvSpPr>
        <p:spPr>
          <a:xfrm>
            <a:off x="849773" y="196043"/>
            <a:ext cx="5327375" cy="1560022"/>
          </a:xfrm>
        </p:spPr>
        <p:txBody>
          <a:bodyPr anchor="b">
            <a:normAutofit/>
          </a:bodyPr>
          <a:lstStyle/>
          <a:p>
            <a:r>
              <a:rPr lang="en-GB" dirty="0">
                <a:solidFill>
                  <a:schemeClr val="accent2"/>
                </a:solidFill>
              </a:rPr>
              <a:t>My interview experience</a:t>
            </a:r>
          </a:p>
        </p:txBody>
      </p:sp>
      <p:sp>
        <p:nvSpPr>
          <p:cNvPr id="21" name="Content Placeholder 2">
            <a:extLst>
              <a:ext uri="{FF2B5EF4-FFF2-40B4-BE49-F238E27FC236}">
                <a16:creationId xmlns:a16="http://schemas.microsoft.com/office/drawing/2014/main" id="{16C5E813-9DE2-45AD-81FC-F8C51E54EC8E}"/>
              </a:ext>
            </a:extLst>
          </p:cNvPr>
          <p:cNvSpPr>
            <a:spLocks noGrp="1"/>
          </p:cNvSpPr>
          <p:nvPr>
            <p:ph idx="1"/>
          </p:nvPr>
        </p:nvSpPr>
        <p:spPr>
          <a:xfrm>
            <a:off x="676276" y="2279374"/>
            <a:ext cx="6022698" cy="3950530"/>
          </a:xfrm>
        </p:spPr>
        <p:txBody>
          <a:bodyPr>
            <a:normAutofit lnSpcReduction="10000"/>
          </a:bodyPr>
          <a:lstStyle/>
          <a:p>
            <a:r>
              <a:rPr lang="en-GB" dirty="0"/>
              <a:t>Presentation first, then interview</a:t>
            </a:r>
          </a:p>
          <a:p>
            <a:r>
              <a:rPr lang="en-GB" dirty="0"/>
              <a:t>The presentation panel was made of three members of the wider team – and there was supposed to be a student</a:t>
            </a:r>
          </a:p>
          <a:p>
            <a:r>
              <a:rPr lang="en-GB" dirty="0"/>
              <a:t>The two interviewers made me feel comfortable by telling me not to worry about the doorbell!</a:t>
            </a:r>
          </a:p>
          <a:p>
            <a:r>
              <a:rPr lang="en-GB" dirty="0"/>
              <a:t>No virtual tour – I didn’t think about having one. Maybe a video to watch beforehand would be better with an opportunity for candidate to ask questions during the interview?</a:t>
            </a:r>
          </a:p>
        </p:txBody>
      </p:sp>
      <p:sp>
        <p:nvSpPr>
          <p:cNvPr id="37" name="Rectangle 36">
            <a:extLst>
              <a:ext uri="{FF2B5EF4-FFF2-40B4-BE49-F238E27FC236}">
                <a16:creationId xmlns:a16="http://schemas.microsoft.com/office/drawing/2014/main" id="{31D5E60A-D6B1-4F21-A993-313958AF0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15300" y="-4"/>
            <a:ext cx="4076699" cy="6858003"/>
          </a:xfrm>
          <a:prstGeom prst="rect">
            <a:avLst/>
          </a:prstGeom>
          <a:gradFill>
            <a:gsLst>
              <a:gs pos="8000">
                <a:schemeClr val="accent6"/>
              </a:gs>
              <a:gs pos="100000">
                <a:schemeClr val="accent5">
                  <a:alpha val="90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5B7BB16B-E108-4C64-97D5-7AC67CC5E2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724863" y="1390436"/>
            <a:ext cx="6857572" cy="4076700"/>
          </a:xfrm>
          <a:prstGeom prst="rect">
            <a:avLst/>
          </a:prstGeom>
          <a:gradFill>
            <a:gsLst>
              <a:gs pos="0">
                <a:schemeClr val="accent4">
                  <a:alpha val="13000"/>
                </a:schemeClr>
              </a:gs>
              <a:gs pos="99000">
                <a:schemeClr val="accent2">
                  <a:alpha val="5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A5F6A003-4671-4F7B-A12E-2946D61E43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785110" y="1451112"/>
            <a:ext cx="6858001" cy="3955771"/>
          </a:xfrm>
          <a:prstGeom prst="rect">
            <a:avLst/>
          </a:prstGeom>
          <a:gradFill>
            <a:gsLst>
              <a:gs pos="0">
                <a:schemeClr val="accent6">
                  <a:alpha val="0"/>
                </a:schemeClr>
              </a:gs>
              <a:gs pos="72000">
                <a:schemeClr val="tx2">
                  <a:lumMod val="75000"/>
                  <a:lumOff val="25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Deadline Team Sasquatch">
            <a:extLst>
              <a:ext uri="{FF2B5EF4-FFF2-40B4-BE49-F238E27FC236}">
                <a16:creationId xmlns:a16="http://schemas.microsoft.com/office/drawing/2014/main" id="{672ADBA2-212D-40E0-AE1E-7E31210AC4CD}"/>
              </a:ext>
            </a:extLst>
          </p:cNvPr>
          <p:cNvPicPr>
            <a:picLocks noChangeAspect="1"/>
          </p:cNvPicPr>
          <p:nvPr/>
        </p:nvPicPr>
        <p:blipFill rotWithShape="1">
          <a:blip r:embed="rId2">
            <a:extLst>
              <a:ext uri="{28A0092B-C50C-407E-A947-70E740481C1C}">
                <a14:useLocalDpi xmlns:a14="http://schemas.microsoft.com/office/drawing/2010/main" val="0"/>
              </a:ext>
            </a:extLst>
          </a:blip>
          <a:srcRect r="-3" b="3092"/>
          <a:stretch/>
        </p:blipFill>
        <p:spPr>
          <a:xfrm>
            <a:off x="7026921" y="1685924"/>
            <a:ext cx="4076701" cy="3950530"/>
          </a:xfrm>
          <a:prstGeom prst="rect">
            <a:avLst/>
          </a:prstGeom>
        </p:spPr>
      </p:pic>
    </p:spTree>
    <p:extLst>
      <p:ext uri="{BB962C8B-B14F-4D97-AF65-F5344CB8AC3E}">
        <p14:creationId xmlns:p14="http://schemas.microsoft.com/office/powerpoint/2010/main" val="3864623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EF5E2"/>
        </a:solidFill>
        <a:effectLst/>
      </p:bgPr>
    </p:bg>
    <p:spTree>
      <p:nvGrpSpPr>
        <p:cNvPr id="1" name=""/>
        <p:cNvGrpSpPr/>
        <p:nvPr/>
      </p:nvGrpSpPr>
      <p:grpSpPr>
        <a:xfrm>
          <a:off x="0" y="0"/>
          <a:ext cx="0" cy="0"/>
          <a:chOff x="0" y="0"/>
          <a:chExt cx="0" cy="0"/>
        </a:xfrm>
      </p:grpSpPr>
      <p:sp useBgFill="1">
        <p:nvSpPr>
          <p:cNvPr id="103" name="Rectangle 95">
            <a:extLst>
              <a:ext uri="{FF2B5EF4-FFF2-40B4-BE49-F238E27FC236}">
                <a16:creationId xmlns:a16="http://schemas.microsoft.com/office/drawing/2014/main" id="{A21FCE60-ECDB-49B1-A5CA-E834A33FEE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97">
            <a:extLst>
              <a:ext uri="{FF2B5EF4-FFF2-40B4-BE49-F238E27FC236}">
                <a16:creationId xmlns:a16="http://schemas.microsoft.com/office/drawing/2014/main" id="{4E3AE8C3-8F65-40F4-BABE-E70F383014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409317" y="1410082"/>
            <a:ext cx="6858000" cy="4037835"/>
          </a:xfrm>
          <a:prstGeom prst="rect">
            <a:avLst/>
          </a:prstGeom>
          <a:gradFill>
            <a:gsLst>
              <a:gs pos="8000">
                <a:schemeClr val="accent6">
                  <a:alpha val="78000"/>
                </a:schemeClr>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99">
            <a:extLst>
              <a:ext uri="{FF2B5EF4-FFF2-40B4-BE49-F238E27FC236}">
                <a16:creationId xmlns:a16="http://schemas.microsoft.com/office/drawing/2014/main" id="{E2FC4764-B8D5-4F87-95DB-3125B2D12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9728" y="59346"/>
            <a:ext cx="4156527" cy="4037836"/>
          </a:xfrm>
          <a:prstGeom prst="rect">
            <a:avLst/>
          </a:prstGeom>
          <a:gradFill>
            <a:gsLst>
              <a:gs pos="0">
                <a:schemeClr val="accent5">
                  <a:alpha val="47000"/>
                </a:schemeClr>
              </a:gs>
              <a:gs pos="100000">
                <a:schemeClr val="accent4">
                  <a:alpha val="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B4C1654F-94F5-497E-8ECF-F2A7E84D6A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768311" y="3587283"/>
            <a:ext cx="2501979" cy="4038601"/>
          </a:xfrm>
          <a:prstGeom prst="rect">
            <a:avLst/>
          </a:prstGeom>
          <a:gradFill>
            <a:gsLst>
              <a:gs pos="0">
                <a:schemeClr val="accent5">
                  <a:lumMod val="60000"/>
                  <a:lumOff val="40000"/>
                  <a:alpha val="0"/>
                </a:schemeClr>
              </a:gs>
              <a:gs pos="99000">
                <a:schemeClr val="accent2">
                  <a:alpha val="74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Freeform: Shape 10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64489" y="1757117"/>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58000">
                <a:schemeClr val="bg1">
                  <a:alpha val="0"/>
                </a:schemeClr>
              </a:gs>
              <a:gs pos="100000">
                <a:schemeClr val="accent6">
                  <a:alpha val="35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E77C461-821F-41F2-953E-1F8FD6987574}"/>
              </a:ext>
            </a:extLst>
          </p:cNvPr>
          <p:cNvSpPr>
            <a:spLocks noGrp="1"/>
          </p:cNvSpPr>
          <p:nvPr>
            <p:ph type="title"/>
          </p:nvPr>
        </p:nvSpPr>
        <p:spPr>
          <a:xfrm>
            <a:off x="681780" y="586855"/>
            <a:ext cx="3131093" cy="3507474"/>
          </a:xfrm>
        </p:spPr>
        <p:txBody>
          <a:bodyPr anchor="b">
            <a:normAutofit/>
          </a:bodyPr>
          <a:lstStyle/>
          <a:p>
            <a:pPr algn="r"/>
            <a:r>
              <a:rPr lang="en-GB" sz="3200">
                <a:solidFill>
                  <a:schemeClr val="bg1"/>
                </a:solidFill>
              </a:rPr>
              <a:t>How do you know if you’re making the right decision?</a:t>
            </a:r>
          </a:p>
        </p:txBody>
      </p:sp>
      <p:sp>
        <p:nvSpPr>
          <p:cNvPr id="6" name="Content Placeholder 5">
            <a:extLst>
              <a:ext uri="{FF2B5EF4-FFF2-40B4-BE49-F238E27FC236}">
                <a16:creationId xmlns:a16="http://schemas.microsoft.com/office/drawing/2014/main" id="{11F0DA2F-1515-4527-8B5F-9BEA533C0971}"/>
              </a:ext>
            </a:extLst>
          </p:cNvPr>
          <p:cNvSpPr>
            <a:spLocks noGrp="1"/>
          </p:cNvSpPr>
          <p:nvPr>
            <p:ph idx="1"/>
          </p:nvPr>
        </p:nvSpPr>
        <p:spPr>
          <a:xfrm>
            <a:off x="4478694" y="748003"/>
            <a:ext cx="6930985" cy="5361991"/>
          </a:xfrm>
        </p:spPr>
        <p:txBody>
          <a:bodyPr>
            <a:normAutofit/>
          </a:bodyPr>
          <a:lstStyle/>
          <a:p>
            <a:pPr lvl="0"/>
            <a:r>
              <a:rPr lang="en-GB" dirty="0"/>
              <a:t>I cancelled the interview from the ‘not so good’ example for various reasons. BUT one of them was the lack of organisation and clarity about the presentation – gave me a bad impression.</a:t>
            </a:r>
            <a:endParaRPr lang="en-US" dirty="0"/>
          </a:p>
          <a:p>
            <a:pPr lvl="0"/>
            <a:r>
              <a:rPr lang="en-GB" dirty="0"/>
              <a:t>In comparison, Worcester were very organised and clear – they were also friendly and reassuring online.</a:t>
            </a:r>
          </a:p>
          <a:p>
            <a:pPr lvl="0"/>
            <a:r>
              <a:rPr lang="en-GB" dirty="0"/>
              <a:t>A good question to ask might be – “how do you support new staff members remotely and help them get to know the team?”</a:t>
            </a:r>
          </a:p>
          <a:p>
            <a:pPr marL="0" indent="0">
              <a:buNone/>
            </a:pPr>
            <a:endParaRPr lang="en-GB" sz="1600" dirty="0"/>
          </a:p>
        </p:txBody>
      </p:sp>
      <p:pic>
        <p:nvPicPr>
          <p:cNvPr id="8" name="Picture 7" descr="Boss Team Sasquatch">
            <a:extLst>
              <a:ext uri="{FF2B5EF4-FFF2-40B4-BE49-F238E27FC236}">
                <a16:creationId xmlns:a16="http://schemas.microsoft.com/office/drawing/2014/main" id="{262066AE-61E5-4216-ACE3-90659F927E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84169" y="4150507"/>
            <a:ext cx="2707066" cy="2707066"/>
          </a:xfrm>
          <a:prstGeom prst="rect">
            <a:avLst/>
          </a:prstGeom>
        </p:spPr>
      </p:pic>
    </p:spTree>
    <p:extLst>
      <p:ext uri="{BB962C8B-B14F-4D97-AF65-F5344CB8AC3E}">
        <p14:creationId xmlns:p14="http://schemas.microsoft.com/office/powerpoint/2010/main" val="2778843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EF5E2"/>
        </a:solidFill>
        <a:effectLst/>
      </p:bgPr>
    </p:bg>
    <p:spTree>
      <p:nvGrpSpPr>
        <p:cNvPr id="1" name=""/>
        <p:cNvGrpSpPr/>
        <p:nvPr/>
      </p:nvGrpSpPr>
      <p:grpSpPr>
        <a:xfrm>
          <a:off x="0" y="0"/>
          <a:ext cx="0" cy="0"/>
          <a:chOff x="0" y="0"/>
          <a:chExt cx="0" cy="0"/>
        </a:xfrm>
      </p:grpSpPr>
      <p:sp useBgFill="1">
        <p:nvSpPr>
          <p:cNvPr id="95" name="Rectangle 97">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69B7DF-95C4-41F9-87DB-95AFEFA530A0}"/>
              </a:ext>
            </a:extLst>
          </p:cNvPr>
          <p:cNvSpPr>
            <a:spLocks noGrp="1"/>
          </p:cNvSpPr>
          <p:nvPr>
            <p:ph type="title"/>
          </p:nvPr>
        </p:nvSpPr>
        <p:spPr>
          <a:xfrm>
            <a:off x="827964" y="340958"/>
            <a:ext cx="5676978" cy="1266385"/>
          </a:xfrm>
        </p:spPr>
        <p:txBody>
          <a:bodyPr anchor="b">
            <a:normAutofit/>
          </a:bodyPr>
          <a:lstStyle/>
          <a:p>
            <a:r>
              <a:rPr lang="en-GB" dirty="0">
                <a:solidFill>
                  <a:schemeClr val="accent2"/>
                </a:solidFill>
              </a:rPr>
              <a:t>tips for recruiters</a:t>
            </a:r>
          </a:p>
        </p:txBody>
      </p:sp>
      <p:pic>
        <p:nvPicPr>
          <p:cNvPr id="6" name="Picture 5" descr="Notification Team Sasquatch">
            <a:extLst>
              <a:ext uri="{FF2B5EF4-FFF2-40B4-BE49-F238E27FC236}">
                <a16:creationId xmlns:a16="http://schemas.microsoft.com/office/drawing/2014/main" id="{AFAF24D4-1704-489C-8EE9-C10E5F90BBCC}"/>
              </a:ext>
            </a:extLst>
          </p:cNvPr>
          <p:cNvPicPr>
            <a:picLocks noChangeAspect="1"/>
          </p:cNvPicPr>
          <p:nvPr/>
        </p:nvPicPr>
        <p:blipFill rotWithShape="1">
          <a:blip r:embed="rId2">
            <a:extLst>
              <a:ext uri="{28A0092B-C50C-407E-A947-70E740481C1C}">
                <a14:useLocalDpi xmlns:a14="http://schemas.microsoft.com/office/drawing/2010/main" val="0"/>
              </a:ext>
            </a:extLst>
          </a:blip>
          <a:srcRect r="1" b="1"/>
          <a:stretch/>
        </p:blipFill>
        <p:spPr>
          <a:xfrm>
            <a:off x="827964" y="1724013"/>
            <a:ext cx="4443447" cy="4443447"/>
          </a:xfrm>
          <a:custGeom>
            <a:avLst/>
            <a:gdLst/>
            <a:ahLst/>
            <a:cxnLst/>
            <a:rect l="l" t="t" r="r" b="b"/>
            <a:pathLst>
              <a:path w="4694238" h="4694238">
                <a:moveTo>
                  <a:pt x="2347119" y="0"/>
                </a:moveTo>
                <a:cubicBezTo>
                  <a:pt x="3643397" y="0"/>
                  <a:pt x="4694238" y="1050841"/>
                  <a:pt x="4694238" y="2347119"/>
                </a:cubicBezTo>
                <a:cubicBezTo>
                  <a:pt x="4694238" y="3643397"/>
                  <a:pt x="3643397" y="4694238"/>
                  <a:pt x="2347119" y="4694238"/>
                </a:cubicBezTo>
                <a:cubicBezTo>
                  <a:pt x="1050841" y="4694238"/>
                  <a:pt x="0" y="3643397"/>
                  <a:pt x="0" y="2347119"/>
                </a:cubicBezTo>
                <a:cubicBezTo>
                  <a:pt x="0" y="1050841"/>
                  <a:pt x="1050841" y="0"/>
                  <a:pt x="2347119" y="0"/>
                </a:cubicBezTo>
                <a:close/>
              </a:path>
            </a:pathLst>
          </a:custGeom>
        </p:spPr>
      </p:pic>
      <p:sp>
        <p:nvSpPr>
          <p:cNvPr id="96" name="Rectangle 99">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101">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70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7B2EB383-7D69-4315-8A4A-726F36616D2B}"/>
              </a:ext>
            </a:extLst>
          </p:cNvPr>
          <p:cNvGraphicFramePr>
            <a:graphicFrameLocks noGrp="1"/>
          </p:cNvGraphicFramePr>
          <p:nvPr>
            <p:ph idx="1"/>
            <p:extLst>
              <p:ext uri="{D42A27DB-BD31-4B8C-83A1-F6EECF244321}">
                <p14:modId xmlns:p14="http://schemas.microsoft.com/office/powerpoint/2010/main" val="1021675452"/>
              </p:ext>
            </p:extLst>
          </p:nvPr>
        </p:nvGraphicFramePr>
        <p:xfrm>
          <a:off x="6258559" y="833120"/>
          <a:ext cx="5268037" cy="48940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20831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EF5E2"/>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7122C4-EE70-4416-A56B-6BCA9C6A2601}"/>
              </a:ext>
            </a:extLst>
          </p:cNvPr>
          <p:cNvSpPr>
            <a:spLocks noGrp="1"/>
          </p:cNvSpPr>
          <p:nvPr>
            <p:ph type="title"/>
          </p:nvPr>
        </p:nvSpPr>
        <p:spPr>
          <a:xfrm>
            <a:off x="1097280" y="126173"/>
            <a:ext cx="7198995" cy="971745"/>
          </a:xfrm>
        </p:spPr>
        <p:txBody>
          <a:bodyPr anchor="b">
            <a:normAutofit/>
          </a:bodyPr>
          <a:lstStyle/>
          <a:p>
            <a:r>
              <a:rPr lang="en-GB" dirty="0">
                <a:solidFill>
                  <a:schemeClr val="accent2"/>
                </a:solidFill>
              </a:rPr>
              <a:t>Tips for candidates</a:t>
            </a:r>
          </a:p>
        </p:txBody>
      </p:sp>
      <p:pic>
        <p:nvPicPr>
          <p:cNvPr id="11" name="Picture 10" descr="Email Team Sasquatch">
            <a:extLst>
              <a:ext uri="{FF2B5EF4-FFF2-40B4-BE49-F238E27FC236}">
                <a16:creationId xmlns:a16="http://schemas.microsoft.com/office/drawing/2014/main" id="{310E730F-D51A-43B1-AF90-095031B8E3B4}"/>
              </a:ext>
            </a:extLst>
          </p:cNvPr>
          <p:cNvPicPr>
            <a:picLocks noChangeAspect="1"/>
          </p:cNvPicPr>
          <p:nvPr/>
        </p:nvPicPr>
        <p:blipFill rotWithShape="1">
          <a:blip r:embed="rId2">
            <a:extLst>
              <a:ext uri="{28A0092B-C50C-407E-A947-70E740481C1C}">
                <a14:useLocalDpi xmlns:a14="http://schemas.microsoft.com/office/drawing/2010/main" val="0"/>
              </a:ext>
            </a:extLst>
          </a:blip>
          <a:srcRect r="1" b="1"/>
          <a:stretch/>
        </p:blipFill>
        <p:spPr>
          <a:xfrm>
            <a:off x="7305040" y="1436372"/>
            <a:ext cx="4287520" cy="4287520"/>
          </a:xfrm>
          <a:custGeom>
            <a:avLst/>
            <a:gdLst/>
            <a:ahLst/>
            <a:cxnLst/>
            <a:rect l="l" t="t" r="r" b="b"/>
            <a:pathLst>
              <a:path w="4694238" h="4694238">
                <a:moveTo>
                  <a:pt x="2347119" y="0"/>
                </a:moveTo>
                <a:cubicBezTo>
                  <a:pt x="3643397" y="0"/>
                  <a:pt x="4694238" y="1050841"/>
                  <a:pt x="4694238" y="2347119"/>
                </a:cubicBezTo>
                <a:cubicBezTo>
                  <a:pt x="4694238" y="3643397"/>
                  <a:pt x="3643397" y="4694238"/>
                  <a:pt x="2347119" y="4694238"/>
                </a:cubicBezTo>
                <a:cubicBezTo>
                  <a:pt x="1050841" y="4694238"/>
                  <a:pt x="0" y="3643397"/>
                  <a:pt x="0" y="2347119"/>
                </a:cubicBezTo>
                <a:cubicBezTo>
                  <a:pt x="0" y="1050841"/>
                  <a:pt x="1050841" y="0"/>
                  <a:pt x="2347119" y="0"/>
                </a:cubicBezTo>
                <a:close/>
              </a:path>
            </a:pathLst>
          </a:custGeom>
        </p:spPr>
      </p:pic>
      <p:sp>
        <p:nvSpPr>
          <p:cNvPr id="34" name="Rectangle 33">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70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Content Placeholder 2">
            <a:extLst>
              <a:ext uri="{FF2B5EF4-FFF2-40B4-BE49-F238E27FC236}">
                <a16:creationId xmlns:a16="http://schemas.microsoft.com/office/drawing/2014/main" id="{1DEC71C2-981A-4F84-AA82-B24FDBA930FF}"/>
              </a:ext>
            </a:extLst>
          </p:cNvPr>
          <p:cNvGraphicFramePr>
            <a:graphicFrameLocks/>
          </p:cNvGraphicFramePr>
          <p:nvPr>
            <p:extLst>
              <p:ext uri="{D42A27DB-BD31-4B8C-83A1-F6EECF244321}">
                <p14:modId xmlns:p14="http://schemas.microsoft.com/office/powerpoint/2010/main" val="2125404426"/>
              </p:ext>
            </p:extLst>
          </p:nvPr>
        </p:nvGraphicFramePr>
        <p:xfrm>
          <a:off x="1097280" y="1817624"/>
          <a:ext cx="5608320" cy="42881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07059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7404E292-5FAB-47E8-A663-A07530CED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80FF8ED-64CE-400C-A4D5-9F943FC264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0"/>
            <a:ext cx="12191999" cy="6858000"/>
          </a:xfrm>
          <a:prstGeom prst="rect">
            <a:avLst/>
          </a:prstGeom>
          <a:gradFill>
            <a:gsLst>
              <a:gs pos="0">
                <a:schemeClr val="accent5">
                  <a:alpha val="75000"/>
                </a:schemeClr>
              </a:gs>
              <a:gs pos="100000">
                <a:schemeClr val="accent2">
                  <a:lumMod val="60000"/>
                  <a:lumOff val="40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68868AD-100D-45F3-B11E-8A2936712B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12191999" cy="6858000"/>
          </a:xfrm>
          <a:prstGeom prst="rect">
            <a:avLst/>
          </a:prstGeom>
          <a:gradFill>
            <a:gsLst>
              <a:gs pos="49000">
                <a:schemeClr val="accent5">
                  <a:alpha val="50000"/>
                </a:schemeClr>
              </a:gs>
              <a:gs pos="100000">
                <a:schemeClr val="accent2">
                  <a:alpha val="74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14742CC-05F9-44AC-AF98-AB6EF810E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96001" cy="6858000"/>
          </a:xfrm>
          <a:prstGeom prst="rect">
            <a:avLst/>
          </a:prstGeom>
          <a:gradFill>
            <a:gsLst>
              <a:gs pos="0">
                <a:schemeClr val="accent2">
                  <a:alpha val="17000"/>
                </a:schemeClr>
              </a:gs>
              <a:gs pos="85000">
                <a:schemeClr val="accent4">
                  <a:alpha val="4000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3">
            <a:extLst>
              <a:ext uri="{FF2B5EF4-FFF2-40B4-BE49-F238E27FC236}">
                <a16:creationId xmlns:a16="http://schemas.microsoft.com/office/drawing/2014/main" id="{853C77DB-C7E3-4B1F-9AD0-1EB2982A86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460656" y="-2569189"/>
            <a:ext cx="5115722" cy="10255626"/>
          </a:xfrm>
          <a:custGeom>
            <a:avLst/>
            <a:gdLst>
              <a:gd name="connsiteX0" fmla="*/ 2065105 w 2065105"/>
              <a:gd name="connsiteY0" fmla="*/ 0 h 4139967"/>
              <a:gd name="connsiteX1" fmla="*/ 2065105 w 2065105"/>
              <a:gd name="connsiteY1" fmla="*/ 4139967 h 4139967"/>
              <a:gd name="connsiteX2" fmla="*/ 1858573 w 2065105"/>
              <a:gd name="connsiteY2" fmla="*/ 4129538 h 4139967"/>
              <a:gd name="connsiteX3" fmla="*/ 0 w 2065105"/>
              <a:gd name="connsiteY3" fmla="*/ 2069983 h 4139967"/>
              <a:gd name="connsiteX4" fmla="*/ 1858573 w 2065105"/>
              <a:gd name="connsiteY4" fmla="*/ 10428 h 41399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5105" h="4139967">
                <a:moveTo>
                  <a:pt x="2065105" y="0"/>
                </a:moveTo>
                <a:lnTo>
                  <a:pt x="2065105" y="4139967"/>
                </a:lnTo>
                <a:lnTo>
                  <a:pt x="1858573" y="4129538"/>
                </a:lnTo>
                <a:cubicBezTo>
                  <a:pt x="814640" y="4023521"/>
                  <a:pt x="0" y="3141887"/>
                  <a:pt x="0" y="2069983"/>
                </a:cubicBezTo>
                <a:cubicBezTo>
                  <a:pt x="0" y="998079"/>
                  <a:pt x="814640" y="116446"/>
                  <a:pt x="1858573" y="10428"/>
                </a:cubicBezTo>
                <a:close/>
              </a:path>
            </a:pathLst>
          </a:custGeom>
          <a:gradFill flip="none" rotWithShape="1">
            <a:gsLst>
              <a:gs pos="7000">
                <a:schemeClr val="accent4">
                  <a:lumMod val="60000"/>
                  <a:lumOff val="40000"/>
                  <a:alpha val="3000"/>
                </a:schemeClr>
              </a:gs>
              <a:gs pos="100000">
                <a:schemeClr val="accent4">
                  <a:lumMod val="60000"/>
                  <a:lumOff val="40000"/>
                  <a:alpha val="37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E167A6-78C3-46DD-8FF6-712668691792}"/>
              </a:ext>
            </a:extLst>
          </p:cNvPr>
          <p:cNvSpPr>
            <a:spLocks noGrp="1"/>
          </p:cNvSpPr>
          <p:nvPr>
            <p:ph type="title"/>
          </p:nvPr>
        </p:nvSpPr>
        <p:spPr>
          <a:xfrm>
            <a:off x="1524000" y="1104445"/>
            <a:ext cx="9144000" cy="2826182"/>
          </a:xfrm>
        </p:spPr>
        <p:txBody>
          <a:bodyPr vert="horz" lIns="0" tIns="0" rIns="0" bIns="0" rtlCol="0" anchor="ctr">
            <a:normAutofit/>
          </a:bodyPr>
          <a:lstStyle/>
          <a:p>
            <a:pPr algn="ctr"/>
            <a:r>
              <a:rPr lang="en-US" sz="4400" spc="750" dirty="0">
                <a:solidFill>
                  <a:schemeClr val="bg1"/>
                </a:solidFill>
              </a:rPr>
              <a:t>Thanks for listening!</a:t>
            </a:r>
          </a:p>
        </p:txBody>
      </p:sp>
    </p:spTree>
    <p:extLst>
      <p:ext uri="{BB962C8B-B14F-4D97-AF65-F5344CB8AC3E}">
        <p14:creationId xmlns:p14="http://schemas.microsoft.com/office/powerpoint/2010/main" val="4019441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EF5E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0175C-F274-432E-BC54-05D6FE503F1F}"/>
              </a:ext>
            </a:extLst>
          </p:cNvPr>
          <p:cNvSpPr>
            <a:spLocks noGrp="1"/>
          </p:cNvSpPr>
          <p:nvPr>
            <p:ph type="ctrTitle"/>
          </p:nvPr>
        </p:nvSpPr>
        <p:spPr>
          <a:xfrm>
            <a:off x="1314450" y="942975"/>
            <a:ext cx="9144000" cy="863345"/>
          </a:xfrm>
        </p:spPr>
        <p:txBody>
          <a:bodyPr/>
          <a:lstStyle/>
          <a:p>
            <a:r>
              <a:rPr lang="en-GB" dirty="0">
                <a:solidFill>
                  <a:schemeClr val="accent2"/>
                </a:solidFill>
              </a:rPr>
              <a:t>Some background information…</a:t>
            </a:r>
          </a:p>
        </p:txBody>
      </p:sp>
      <p:sp>
        <p:nvSpPr>
          <p:cNvPr id="6" name="TextBox 5">
            <a:extLst>
              <a:ext uri="{FF2B5EF4-FFF2-40B4-BE49-F238E27FC236}">
                <a16:creationId xmlns:a16="http://schemas.microsoft.com/office/drawing/2014/main" id="{FA98E778-E375-4109-8247-FCB6E3B7D44C}"/>
              </a:ext>
            </a:extLst>
          </p:cNvPr>
          <p:cNvSpPr txBox="1"/>
          <p:nvPr/>
        </p:nvSpPr>
        <p:spPr>
          <a:xfrm>
            <a:off x="1223962" y="2447925"/>
            <a:ext cx="9744075" cy="3416320"/>
          </a:xfrm>
          <a:prstGeom prst="rect">
            <a:avLst/>
          </a:prstGeom>
          <a:noFill/>
        </p:spPr>
        <p:txBody>
          <a:bodyPr wrap="square" rtlCol="0">
            <a:spAutoFit/>
          </a:bodyPr>
          <a:lstStyle/>
          <a:p>
            <a:pPr marL="285750" indent="-285750">
              <a:buFont typeface="Arial" panose="020B0604020202020204" pitchFamily="34" charset="0"/>
              <a:buChar char="•"/>
            </a:pPr>
            <a:r>
              <a:rPr lang="en-GB" sz="2400" dirty="0"/>
              <a:t>Began my role at UW in September 2020 - have only been on site twice, and met two of my team</a:t>
            </a:r>
          </a:p>
          <a:p>
            <a:endParaRPr lang="en-GB" sz="2400" dirty="0"/>
          </a:p>
          <a:p>
            <a:pPr marL="285750" indent="-285750">
              <a:buFont typeface="Arial" panose="020B0604020202020204" pitchFamily="34" charset="0"/>
              <a:buChar char="•"/>
            </a:pPr>
            <a:r>
              <a:rPr lang="en-GB" sz="2400" dirty="0"/>
              <a:t>I was furloughed from May-September 2020 - I had plenty of time for applications!</a:t>
            </a:r>
          </a:p>
          <a:p>
            <a:endParaRPr lang="en-GB" sz="2400" dirty="0"/>
          </a:p>
          <a:p>
            <a:pPr marL="285750" indent="-285750">
              <a:buFont typeface="Arial" panose="020B0604020202020204" pitchFamily="34" charset="0"/>
              <a:buChar char="•"/>
            </a:pPr>
            <a:r>
              <a:rPr lang="en-GB" sz="2400" dirty="0"/>
              <a:t>Applied for 2 jobs during this time, and was offered interviews for both</a:t>
            </a:r>
          </a:p>
          <a:p>
            <a:endParaRPr lang="en-GB" sz="2400" dirty="0"/>
          </a:p>
        </p:txBody>
      </p:sp>
    </p:spTree>
    <p:extLst>
      <p:ext uri="{BB962C8B-B14F-4D97-AF65-F5344CB8AC3E}">
        <p14:creationId xmlns:p14="http://schemas.microsoft.com/office/powerpoint/2010/main" val="3781206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EF5E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3DAF4AA-9270-40B5-B73C-B11B9A92F0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117001-8F19-432B-AB8F-79B524C85C39}"/>
              </a:ext>
            </a:extLst>
          </p:cNvPr>
          <p:cNvSpPr>
            <a:spLocks noGrp="1"/>
          </p:cNvSpPr>
          <p:nvPr>
            <p:ph type="title"/>
          </p:nvPr>
        </p:nvSpPr>
        <p:spPr>
          <a:xfrm>
            <a:off x="1239520" y="231372"/>
            <a:ext cx="6457952" cy="1560022"/>
          </a:xfrm>
        </p:spPr>
        <p:txBody>
          <a:bodyPr anchor="b">
            <a:normAutofit/>
          </a:bodyPr>
          <a:lstStyle/>
          <a:p>
            <a:pPr>
              <a:lnSpc>
                <a:spcPct val="90000"/>
              </a:lnSpc>
            </a:pPr>
            <a:r>
              <a:rPr lang="en-GB" dirty="0">
                <a:solidFill>
                  <a:schemeClr val="accent2"/>
                </a:solidFill>
              </a:rPr>
              <a:t>The application process</a:t>
            </a:r>
          </a:p>
        </p:txBody>
      </p:sp>
      <p:sp>
        <p:nvSpPr>
          <p:cNvPr id="3" name="Content Placeholder 2">
            <a:extLst>
              <a:ext uri="{FF2B5EF4-FFF2-40B4-BE49-F238E27FC236}">
                <a16:creationId xmlns:a16="http://schemas.microsoft.com/office/drawing/2014/main" id="{B9B8A408-B25A-4D9A-B441-2224C65E393E}"/>
              </a:ext>
            </a:extLst>
          </p:cNvPr>
          <p:cNvSpPr>
            <a:spLocks noGrp="1"/>
          </p:cNvSpPr>
          <p:nvPr>
            <p:ph idx="1"/>
          </p:nvPr>
        </p:nvSpPr>
        <p:spPr>
          <a:xfrm>
            <a:off x="1239520" y="2220564"/>
            <a:ext cx="5327373" cy="3601436"/>
          </a:xfrm>
        </p:spPr>
        <p:txBody>
          <a:bodyPr>
            <a:normAutofit lnSpcReduction="10000"/>
          </a:bodyPr>
          <a:lstStyle/>
          <a:p>
            <a:r>
              <a:rPr lang="en-GB" dirty="0"/>
              <a:t>Not that much different to applying for a job in ‘normal times’!</a:t>
            </a:r>
          </a:p>
          <a:p>
            <a:r>
              <a:rPr lang="en-GB" dirty="0"/>
              <a:t>In both applications, remote learning/teaching wasn’t explicitly mentioned </a:t>
            </a:r>
          </a:p>
          <a:p>
            <a:r>
              <a:rPr lang="en-GB" dirty="0"/>
              <a:t>However, I mentioned remote teaching in my application </a:t>
            </a:r>
          </a:p>
          <a:p>
            <a:r>
              <a:rPr lang="en-GB" dirty="0"/>
              <a:t>Silver lining of the pandemic - shows how adaptable you are</a:t>
            </a:r>
          </a:p>
        </p:txBody>
      </p:sp>
      <p:sp>
        <p:nvSpPr>
          <p:cNvPr id="23" name="Rectangle 22">
            <a:extLst>
              <a:ext uri="{FF2B5EF4-FFF2-40B4-BE49-F238E27FC236}">
                <a16:creationId xmlns:a16="http://schemas.microsoft.com/office/drawing/2014/main" id="{31D5E60A-D6B1-4F21-A993-313958AF0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15300" y="-4"/>
            <a:ext cx="4076699" cy="6858003"/>
          </a:xfrm>
          <a:prstGeom prst="rect">
            <a:avLst/>
          </a:prstGeom>
          <a:gradFill>
            <a:gsLst>
              <a:gs pos="8000">
                <a:schemeClr val="accent6"/>
              </a:gs>
              <a:gs pos="100000">
                <a:schemeClr val="accent5">
                  <a:alpha val="90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B7BB16B-E108-4C64-97D5-7AC67CC5E2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724863" y="1390436"/>
            <a:ext cx="6857572" cy="4076700"/>
          </a:xfrm>
          <a:prstGeom prst="rect">
            <a:avLst/>
          </a:prstGeom>
          <a:gradFill>
            <a:gsLst>
              <a:gs pos="0">
                <a:schemeClr val="accent4">
                  <a:alpha val="13000"/>
                </a:schemeClr>
              </a:gs>
              <a:gs pos="99000">
                <a:schemeClr val="accent2">
                  <a:alpha val="5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A5F6A003-4671-4F7B-A12E-2946D61E43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785110" y="1451112"/>
            <a:ext cx="6858001" cy="3955771"/>
          </a:xfrm>
          <a:prstGeom prst="rect">
            <a:avLst/>
          </a:prstGeom>
          <a:gradFill>
            <a:gsLst>
              <a:gs pos="0">
                <a:schemeClr val="accent6">
                  <a:alpha val="0"/>
                </a:schemeClr>
              </a:gs>
              <a:gs pos="72000">
                <a:schemeClr val="tx2">
                  <a:lumMod val="75000"/>
                  <a:lumOff val="25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Productive Team Sasquatch">
            <a:extLst>
              <a:ext uri="{FF2B5EF4-FFF2-40B4-BE49-F238E27FC236}">
                <a16:creationId xmlns:a16="http://schemas.microsoft.com/office/drawing/2014/main" id="{4562E4C4-CA22-49A1-BE40-2A9B447393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8963" y="2022765"/>
            <a:ext cx="3601437" cy="3601437"/>
          </a:xfrm>
          <a:prstGeom prst="rect">
            <a:avLst/>
          </a:prstGeom>
        </p:spPr>
      </p:pic>
    </p:spTree>
    <p:extLst>
      <p:ext uri="{BB962C8B-B14F-4D97-AF65-F5344CB8AC3E}">
        <p14:creationId xmlns:p14="http://schemas.microsoft.com/office/powerpoint/2010/main" val="3846709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EF5E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86EAC-7679-49C8-B9CD-82EC8CD27FA8}"/>
              </a:ext>
            </a:extLst>
          </p:cNvPr>
          <p:cNvSpPr>
            <a:spLocks noGrp="1"/>
          </p:cNvSpPr>
          <p:nvPr>
            <p:ph type="title"/>
          </p:nvPr>
        </p:nvSpPr>
        <p:spPr>
          <a:xfrm>
            <a:off x="1158240" y="147538"/>
            <a:ext cx="10639266" cy="1234440"/>
          </a:xfrm>
        </p:spPr>
        <p:txBody>
          <a:bodyPr/>
          <a:lstStyle/>
          <a:p>
            <a:r>
              <a:rPr lang="en-GB" dirty="0">
                <a:solidFill>
                  <a:schemeClr val="accent2"/>
                </a:solidFill>
              </a:rPr>
              <a:t>Pre-interview communication</a:t>
            </a:r>
          </a:p>
        </p:txBody>
      </p:sp>
      <p:pic>
        <p:nvPicPr>
          <p:cNvPr id="5" name="Content Placeholder 4" descr="Emails Team Sasquatch">
            <a:extLst>
              <a:ext uri="{FF2B5EF4-FFF2-40B4-BE49-F238E27FC236}">
                <a16:creationId xmlns:a16="http://schemas.microsoft.com/office/drawing/2014/main" id="{578FCBEA-F9D6-4ADB-8512-B54E0317D41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416256" y="3816350"/>
            <a:ext cx="2381250" cy="2381250"/>
          </a:xfrm>
        </p:spPr>
      </p:pic>
      <p:sp>
        <p:nvSpPr>
          <p:cNvPr id="6" name="TextBox 5">
            <a:extLst>
              <a:ext uri="{FF2B5EF4-FFF2-40B4-BE49-F238E27FC236}">
                <a16:creationId xmlns:a16="http://schemas.microsoft.com/office/drawing/2014/main" id="{A31539CF-03AC-4BFD-8A2A-9A569606F4ED}"/>
              </a:ext>
            </a:extLst>
          </p:cNvPr>
          <p:cNvSpPr txBox="1"/>
          <p:nvPr/>
        </p:nvSpPr>
        <p:spPr>
          <a:xfrm>
            <a:off x="1158240" y="2021840"/>
            <a:ext cx="7853680" cy="3785652"/>
          </a:xfrm>
          <a:prstGeom prst="rect">
            <a:avLst/>
          </a:prstGeom>
          <a:noFill/>
        </p:spPr>
        <p:txBody>
          <a:bodyPr wrap="square" rtlCol="0">
            <a:spAutoFit/>
          </a:bodyPr>
          <a:lstStyle/>
          <a:p>
            <a:pPr marL="285750" indent="-285750">
              <a:buFont typeface="Arial" panose="020B0604020202020204" pitchFamily="34" charset="0"/>
              <a:buChar char="•"/>
            </a:pPr>
            <a:r>
              <a:rPr lang="en-GB" sz="2400" dirty="0"/>
              <a:t>Clear communication and instructions are important for making a good impression to candidates </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Especially when it comes to technology!</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Candidates will likely be worried about the technology going wrong, especially when being asked to do presentations</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Some examples….  </a:t>
            </a:r>
          </a:p>
        </p:txBody>
      </p:sp>
    </p:spTree>
    <p:extLst>
      <p:ext uri="{BB962C8B-B14F-4D97-AF65-F5344CB8AC3E}">
        <p14:creationId xmlns:p14="http://schemas.microsoft.com/office/powerpoint/2010/main" val="2920453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EF5E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26DDE0E4-DD57-47CA-B40D-637712B999AD}"/>
              </a:ext>
            </a:extLst>
          </p:cNvPr>
          <p:cNvSpPr>
            <a:spLocks noGrp="1"/>
          </p:cNvSpPr>
          <p:nvPr>
            <p:ph type="title"/>
          </p:nvPr>
        </p:nvSpPr>
        <p:spPr>
          <a:xfrm>
            <a:off x="401125" y="456791"/>
            <a:ext cx="3248863" cy="1596147"/>
          </a:xfrm>
        </p:spPr>
        <p:txBody>
          <a:bodyPr>
            <a:normAutofit/>
          </a:bodyPr>
          <a:lstStyle/>
          <a:p>
            <a:pPr algn="r"/>
            <a:r>
              <a:rPr lang="en-GB" sz="3200" dirty="0">
                <a:solidFill>
                  <a:schemeClr val="bg1"/>
                </a:solidFill>
              </a:rPr>
              <a:t>A not so good example</a:t>
            </a:r>
          </a:p>
        </p:txBody>
      </p:sp>
      <p:sp>
        <p:nvSpPr>
          <p:cNvPr id="3" name="Content Placeholder 2">
            <a:extLst>
              <a:ext uri="{FF2B5EF4-FFF2-40B4-BE49-F238E27FC236}">
                <a16:creationId xmlns:a16="http://schemas.microsoft.com/office/drawing/2014/main" id="{7228A71C-C344-4E3C-B99E-EEB0295D18E5}"/>
              </a:ext>
            </a:extLst>
          </p:cNvPr>
          <p:cNvSpPr>
            <a:spLocks noGrp="1"/>
          </p:cNvSpPr>
          <p:nvPr>
            <p:ph idx="1"/>
          </p:nvPr>
        </p:nvSpPr>
        <p:spPr>
          <a:xfrm>
            <a:off x="4665441" y="668865"/>
            <a:ext cx="6273972" cy="1527635"/>
          </a:xfrm>
        </p:spPr>
        <p:txBody>
          <a:bodyPr>
            <a:normAutofit fontScale="85000" lnSpcReduction="10000"/>
          </a:bodyPr>
          <a:lstStyle/>
          <a:p>
            <a:pPr marL="0" indent="0">
              <a:buNone/>
            </a:pPr>
            <a:r>
              <a:rPr lang="en-GB" sz="2800" b="1" dirty="0">
                <a:solidFill>
                  <a:schemeClr val="accent2">
                    <a:lumMod val="75000"/>
                  </a:schemeClr>
                </a:solidFill>
              </a:rPr>
              <a:t>“Applicants will need to have downloaded Teams- and we will call them at the time of their interview to allow them to join.”</a:t>
            </a:r>
          </a:p>
        </p:txBody>
      </p:sp>
      <p:pic>
        <p:nvPicPr>
          <p:cNvPr id="23" name="Picture 22" descr="Sad Team Sasquatch">
            <a:extLst>
              <a:ext uri="{FF2B5EF4-FFF2-40B4-BE49-F238E27FC236}">
                <a16:creationId xmlns:a16="http://schemas.microsoft.com/office/drawing/2014/main" id="{613071A4-F5B7-464A-ABC1-F9CA4632F4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7709" y="4208571"/>
            <a:ext cx="2381250" cy="2381250"/>
          </a:xfrm>
          <a:prstGeom prst="rect">
            <a:avLst/>
          </a:prstGeom>
        </p:spPr>
      </p:pic>
      <p:sp>
        <p:nvSpPr>
          <p:cNvPr id="24" name="TextBox 23">
            <a:extLst>
              <a:ext uri="{FF2B5EF4-FFF2-40B4-BE49-F238E27FC236}">
                <a16:creationId xmlns:a16="http://schemas.microsoft.com/office/drawing/2014/main" id="{9FCB3121-7709-4251-B44D-8E2720012D0D}"/>
              </a:ext>
            </a:extLst>
          </p:cNvPr>
          <p:cNvSpPr txBox="1"/>
          <p:nvPr/>
        </p:nvSpPr>
        <p:spPr>
          <a:xfrm>
            <a:off x="4573704" y="2739556"/>
            <a:ext cx="4045450" cy="3416320"/>
          </a:xfrm>
          <a:prstGeom prst="rect">
            <a:avLst/>
          </a:prstGeom>
          <a:noFill/>
        </p:spPr>
        <p:txBody>
          <a:bodyPr wrap="square" rtlCol="0">
            <a:spAutoFit/>
          </a:bodyPr>
          <a:lstStyle/>
          <a:p>
            <a:r>
              <a:rPr lang="en-GB" sz="2400" b="1" dirty="0"/>
              <a:t>Questions I was left with:</a:t>
            </a:r>
          </a:p>
          <a:p>
            <a:endParaRPr lang="en-GB" sz="2400" b="1" dirty="0"/>
          </a:p>
          <a:p>
            <a:pPr marL="285750" indent="-285750">
              <a:buFont typeface="Arial" panose="020B0604020202020204" pitchFamily="34" charset="0"/>
              <a:buChar char="•"/>
            </a:pPr>
            <a:r>
              <a:rPr lang="en-GB" sz="2400" dirty="0"/>
              <a:t>How will they call me?</a:t>
            </a:r>
          </a:p>
          <a:p>
            <a:pPr marL="285750" indent="-285750">
              <a:buFont typeface="Arial" panose="020B0604020202020204" pitchFamily="34" charset="0"/>
              <a:buChar char="•"/>
            </a:pPr>
            <a:r>
              <a:rPr lang="en-GB" sz="2400" dirty="0"/>
              <a:t>On the phone?</a:t>
            </a:r>
          </a:p>
          <a:p>
            <a:pPr marL="285750" indent="-285750">
              <a:buFont typeface="Arial" panose="020B0604020202020204" pitchFamily="34" charset="0"/>
              <a:buChar char="•"/>
            </a:pPr>
            <a:r>
              <a:rPr lang="en-GB" sz="2400" dirty="0"/>
              <a:t>On Teams? – will I need a login for Teams?</a:t>
            </a:r>
          </a:p>
          <a:p>
            <a:pPr marL="285750" indent="-285750">
              <a:buFont typeface="Arial" panose="020B0604020202020204" pitchFamily="34" charset="0"/>
              <a:buChar char="•"/>
            </a:pPr>
            <a:r>
              <a:rPr lang="en-GB" sz="2400" dirty="0"/>
              <a:t>Should I set up a personal account?</a:t>
            </a:r>
          </a:p>
          <a:p>
            <a:pPr marL="285750" indent="-285750">
              <a:buFont typeface="Arial" panose="020B0604020202020204" pitchFamily="34" charset="0"/>
              <a:buChar char="•"/>
            </a:pPr>
            <a:r>
              <a:rPr lang="en-GB" sz="2400" dirty="0"/>
              <a:t>Will I get a link to join?</a:t>
            </a:r>
          </a:p>
        </p:txBody>
      </p:sp>
    </p:spTree>
    <p:extLst>
      <p:ext uri="{BB962C8B-B14F-4D97-AF65-F5344CB8AC3E}">
        <p14:creationId xmlns:p14="http://schemas.microsoft.com/office/powerpoint/2010/main" val="2136493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EF5E2"/>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8A79C34D-2154-4DAF-918F-9F54DC1ED433}"/>
              </a:ext>
            </a:extLst>
          </p:cNvPr>
          <p:cNvSpPr>
            <a:spLocks noGrp="1"/>
          </p:cNvSpPr>
          <p:nvPr>
            <p:ph type="title"/>
          </p:nvPr>
        </p:nvSpPr>
        <p:spPr>
          <a:xfrm>
            <a:off x="401125" y="752475"/>
            <a:ext cx="3248863" cy="1058636"/>
          </a:xfrm>
        </p:spPr>
        <p:txBody>
          <a:bodyPr>
            <a:normAutofit/>
          </a:bodyPr>
          <a:lstStyle/>
          <a:p>
            <a:pPr algn="r"/>
            <a:r>
              <a:rPr lang="en-GB" sz="3200" dirty="0">
                <a:solidFill>
                  <a:schemeClr val="bg1"/>
                </a:solidFill>
              </a:rPr>
              <a:t>A good example</a:t>
            </a:r>
          </a:p>
        </p:txBody>
      </p:sp>
      <p:sp>
        <p:nvSpPr>
          <p:cNvPr id="3" name="Content Placeholder 2">
            <a:extLst>
              <a:ext uri="{FF2B5EF4-FFF2-40B4-BE49-F238E27FC236}">
                <a16:creationId xmlns:a16="http://schemas.microsoft.com/office/drawing/2014/main" id="{2972669D-8DFD-4FC6-9341-3AD6364C342A}"/>
              </a:ext>
            </a:extLst>
          </p:cNvPr>
          <p:cNvSpPr>
            <a:spLocks noGrp="1"/>
          </p:cNvSpPr>
          <p:nvPr>
            <p:ph idx="1"/>
          </p:nvPr>
        </p:nvSpPr>
        <p:spPr>
          <a:xfrm>
            <a:off x="4368182" y="386079"/>
            <a:ext cx="7547593" cy="3239565"/>
          </a:xfrm>
          <a:ln>
            <a:noFill/>
          </a:ln>
        </p:spPr>
        <p:txBody>
          <a:bodyPr>
            <a:normAutofit fontScale="92500" lnSpcReduction="10000"/>
          </a:bodyPr>
          <a:lstStyle/>
          <a:p>
            <a:pPr marL="0" indent="0">
              <a:lnSpc>
                <a:spcPct val="110000"/>
              </a:lnSpc>
              <a:buNone/>
            </a:pPr>
            <a:r>
              <a:rPr lang="en-GB" sz="1800" b="1" dirty="0">
                <a:solidFill>
                  <a:schemeClr val="accent3">
                    <a:lumMod val="50000"/>
                  </a:schemeClr>
                </a:solidFill>
              </a:rPr>
              <a:t>“</a:t>
            </a:r>
            <a:r>
              <a:rPr lang="en-GB" sz="1800" b="1" dirty="0">
                <a:solidFill>
                  <a:schemeClr val="accent3">
                    <a:lumMod val="50000"/>
                  </a:schemeClr>
                </a:solidFill>
                <a:highlight>
                  <a:srgbClr val="FFFF00"/>
                </a:highlight>
              </a:rPr>
              <a:t>We are not testing your expertise with MS Teams</a:t>
            </a:r>
            <a:r>
              <a:rPr lang="en-GB" sz="1800" b="1" dirty="0">
                <a:solidFill>
                  <a:schemeClr val="accent3">
                    <a:lumMod val="50000"/>
                  </a:schemeClr>
                </a:solidFill>
              </a:rPr>
              <a:t>, although you will need to familiarize yourself with it with it prior to interview.”</a:t>
            </a:r>
          </a:p>
          <a:p>
            <a:pPr marL="0" indent="0">
              <a:lnSpc>
                <a:spcPct val="110000"/>
              </a:lnSpc>
              <a:buNone/>
            </a:pPr>
            <a:r>
              <a:rPr lang="en-GB" sz="1800" b="1" dirty="0">
                <a:solidFill>
                  <a:schemeClr val="accent3">
                    <a:lumMod val="50000"/>
                  </a:schemeClr>
                </a:solidFill>
              </a:rPr>
              <a:t>“</a:t>
            </a:r>
            <a:r>
              <a:rPr lang="en-GB" sz="1800" b="1" dirty="0">
                <a:solidFill>
                  <a:schemeClr val="accent3">
                    <a:lumMod val="50000"/>
                  </a:schemeClr>
                </a:solidFill>
                <a:highlight>
                  <a:srgbClr val="FFFF00"/>
                </a:highlight>
              </a:rPr>
              <a:t>You will be sent two Teams meeting requests</a:t>
            </a:r>
            <a:r>
              <a:rPr lang="en-GB" sz="1800" b="1" dirty="0">
                <a:solidFill>
                  <a:schemeClr val="accent3">
                    <a:lumMod val="50000"/>
                  </a:schemeClr>
                </a:solidFill>
              </a:rPr>
              <a:t>: one for your teaching session followed by another for your interview.”</a:t>
            </a:r>
          </a:p>
          <a:p>
            <a:pPr marL="0" indent="0">
              <a:lnSpc>
                <a:spcPct val="110000"/>
              </a:lnSpc>
              <a:buNone/>
            </a:pPr>
            <a:r>
              <a:rPr lang="en-GB" sz="1800" b="1" dirty="0">
                <a:solidFill>
                  <a:schemeClr val="accent3">
                    <a:lumMod val="50000"/>
                  </a:schemeClr>
                </a:solidFill>
              </a:rPr>
              <a:t>“Shortly before your scheduled teaching session and interview time </a:t>
            </a:r>
            <a:r>
              <a:rPr lang="en-GB" sz="1800" b="1" dirty="0">
                <a:solidFill>
                  <a:schemeClr val="accent3">
                    <a:lumMod val="50000"/>
                  </a:schemeClr>
                </a:solidFill>
                <a:highlight>
                  <a:srgbClr val="FFFF00"/>
                </a:highlight>
              </a:rPr>
              <a:t>a member of the panel will send an email to your registered email address. This email will contain a link to invite you to join the meeting</a:t>
            </a:r>
            <a:r>
              <a:rPr lang="en-GB" sz="1800" b="1" dirty="0">
                <a:solidFill>
                  <a:schemeClr val="accent3">
                    <a:lumMod val="50000"/>
                  </a:schemeClr>
                </a:solidFill>
              </a:rPr>
              <a:t>; please follow the instructions to join the meeting as soon as this email is received. We would advise you to download the Microsoft Teams desktop app, as the functionality is superior to that found in the web browser version. Please find attached a guidance document for using Microsoft Teams.”</a:t>
            </a:r>
          </a:p>
          <a:p>
            <a:pPr marL="0" indent="0">
              <a:lnSpc>
                <a:spcPct val="110000"/>
              </a:lnSpc>
              <a:buNone/>
            </a:pPr>
            <a:endParaRPr lang="en-GB" sz="600" dirty="0"/>
          </a:p>
        </p:txBody>
      </p:sp>
      <p:pic>
        <p:nvPicPr>
          <p:cNvPr id="5" name="Picture 4" descr="Nice Team Sasquatch">
            <a:extLst>
              <a:ext uri="{FF2B5EF4-FFF2-40B4-BE49-F238E27FC236}">
                <a16:creationId xmlns:a16="http://schemas.microsoft.com/office/drawing/2014/main" id="{74987407-2C07-4434-9245-17DE1D8D33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053" y="3742528"/>
            <a:ext cx="2566637" cy="2566637"/>
          </a:xfrm>
          <a:prstGeom prst="rect">
            <a:avLst/>
          </a:prstGeom>
        </p:spPr>
      </p:pic>
      <p:pic>
        <p:nvPicPr>
          <p:cNvPr id="6" name="Picture 5">
            <a:extLst>
              <a:ext uri="{FF2B5EF4-FFF2-40B4-BE49-F238E27FC236}">
                <a16:creationId xmlns:a16="http://schemas.microsoft.com/office/drawing/2014/main" id="{65B4BD7B-86FF-4D5D-B5C7-61CE4C0B8361}"/>
              </a:ext>
            </a:extLst>
          </p:cNvPr>
          <p:cNvPicPr>
            <a:picLocks noChangeAspect="1"/>
          </p:cNvPicPr>
          <p:nvPr/>
        </p:nvPicPr>
        <p:blipFill rotWithShape="1">
          <a:blip r:embed="rId3"/>
          <a:srcRect b="33759"/>
          <a:stretch/>
        </p:blipFill>
        <p:spPr>
          <a:xfrm>
            <a:off x="7502752" y="3815080"/>
            <a:ext cx="4413023" cy="2853485"/>
          </a:xfrm>
          <a:prstGeom prst="rect">
            <a:avLst/>
          </a:prstGeom>
          <a:ln w="57150">
            <a:solidFill>
              <a:srgbClr val="C00000"/>
            </a:solidFill>
          </a:ln>
        </p:spPr>
      </p:pic>
    </p:spTree>
    <p:extLst>
      <p:ext uri="{BB962C8B-B14F-4D97-AF65-F5344CB8AC3E}">
        <p14:creationId xmlns:p14="http://schemas.microsoft.com/office/powerpoint/2010/main" val="2540809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EF5E2"/>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3DAF4AA-9270-40B5-B73C-B11B9A92F0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215030-D241-45F0-9301-C4D64AB96C24}"/>
              </a:ext>
            </a:extLst>
          </p:cNvPr>
          <p:cNvSpPr>
            <a:spLocks noGrp="1"/>
          </p:cNvSpPr>
          <p:nvPr>
            <p:ph type="title"/>
          </p:nvPr>
        </p:nvSpPr>
        <p:spPr>
          <a:xfrm>
            <a:off x="454302" y="381523"/>
            <a:ext cx="8007622" cy="1560022"/>
          </a:xfrm>
        </p:spPr>
        <p:txBody>
          <a:bodyPr anchor="b">
            <a:normAutofit/>
          </a:bodyPr>
          <a:lstStyle/>
          <a:p>
            <a:pPr>
              <a:lnSpc>
                <a:spcPct val="90000"/>
              </a:lnSpc>
            </a:pPr>
            <a:r>
              <a:rPr lang="en-GB" dirty="0">
                <a:solidFill>
                  <a:schemeClr val="accent2"/>
                </a:solidFill>
              </a:rPr>
              <a:t>Preparing for the interview presentation</a:t>
            </a:r>
          </a:p>
        </p:txBody>
      </p:sp>
      <p:sp>
        <p:nvSpPr>
          <p:cNvPr id="3" name="Content Placeholder 2">
            <a:extLst>
              <a:ext uri="{FF2B5EF4-FFF2-40B4-BE49-F238E27FC236}">
                <a16:creationId xmlns:a16="http://schemas.microsoft.com/office/drawing/2014/main" id="{AFCFE2C3-3AD6-4DCF-8F74-1C2330761BB6}"/>
              </a:ext>
            </a:extLst>
          </p:cNvPr>
          <p:cNvSpPr>
            <a:spLocks noGrp="1"/>
          </p:cNvSpPr>
          <p:nvPr>
            <p:ph idx="1"/>
          </p:nvPr>
        </p:nvSpPr>
        <p:spPr>
          <a:xfrm>
            <a:off x="454302" y="2485508"/>
            <a:ext cx="6394173" cy="4245251"/>
          </a:xfrm>
        </p:spPr>
        <p:txBody>
          <a:bodyPr>
            <a:normAutofit/>
          </a:bodyPr>
          <a:lstStyle/>
          <a:p>
            <a:pPr marL="0" indent="0">
              <a:buNone/>
            </a:pPr>
            <a:r>
              <a:rPr lang="en-GB" sz="1800" b="1" dirty="0"/>
              <a:t>“A 10-12 minute microteach on something unrelated to information literacy/library skills”</a:t>
            </a:r>
          </a:p>
          <a:p>
            <a:pPr marL="0" indent="0">
              <a:buNone/>
            </a:pPr>
            <a:endParaRPr lang="en-GB" sz="1800" b="1" dirty="0"/>
          </a:p>
          <a:p>
            <a:r>
              <a:rPr lang="en-GB" sz="1800" dirty="0"/>
              <a:t>Film yourself so you know how it looks (on the device you’ll use for the interview)</a:t>
            </a:r>
          </a:p>
          <a:p>
            <a:r>
              <a:rPr lang="en-GB" sz="1800" dirty="0"/>
              <a:t>Ask family/friends to give you feedback – they might notice things that you don’t </a:t>
            </a:r>
          </a:p>
          <a:p>
            <a:r>
              <a:rPr lang="en-GB" sz="1800" dirty="0"/>
              <a:t>Consider using other methods e.g. I created a short video because it was hard to show my hands clearly on screen</a:t>
            </a:r>
          </a:p>
          <a:p>
            <a:endParaRPr lang="en-GB" sz="1600" dirty="0"/>
          </a:p>
        </p:txBody>
      </p:sp>
      <p:sp>
        <p:nvSpPr>
          <p:cNvPr id="25" name="Rectangle 24">
            <a:extLst>
              <a:ext uri="{FF2B5EF4-FFF2-40B4-BE49-F238E27FC236}">
                <a16:creationId xmlns:a16="http://schemas.microsoft.com/office/drawing/2014/main" id="{31D5E60A-D6B1-4F21-A993-313958AF0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15300" y="-4"/>
            <a:ext cx="4076699" cy="6858003"/>
          </a:xfrm>
          <a:prstGeom prst="rect">
            <a:avLst/>
          </a:prstGeom>
          <a:gradFill>
            <a:gsLst>
              <a:gs pos="8000">
                <a:schemeClr val="accent6"/>
              </a:gs>
              <a:gs pos="100000">
                <a:schemeClr val="accent5">
                  <a:alpha val="90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B7BB16B-E108-4C64-97D5-7AC67CC5E2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724863" y="1390436"/>
            <a:ext cx="6857572" cy="4076700"/>
          </a:xfrm>
          <a:prstGeom prst="rect">
            <a:avLst/>
          </a:prstGeom>
          <a:gradFill>
            <a:gsLst>
              <a:gs pos="0">
                <a:schemeClr val="accent4">
                  <a:alpha val="13000"/>
                </a:schemeClr>
              </a:gs>
              <a:gs pos="99000">
                <a:schemeClr val="accent2">
                  <a:alpha val="5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A5F6A003-4671-4F7B-A12E-2946D61E43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785110" y="1451112"/>
            <a:ext cx="6858001" cy="3955771"/>
          </a:xfrm>
          <a:prstGeom prst="rect">
            <a:avLst/>
          </a:prstGeom>
          <a:gradFill>
            <a:gsLst>
              <a:gs pos="0">
                <a:schemeClr val="accent6">
                  <a:alpha val="0"/>
                </a:schemeClr>
              </a:gs>
              <a:gs pos="72000">
                <a:schemeClr val="tx2">
                  <a:lumMod val="75000"/>
                  <a:lumOff val="25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Text&#10;&#10;Description automatically generated">
            <a:extLst>
              <a:ext uri="{FF2B5EF4-FFF2-40B4-BE49-F238E27FC236}">
                <a16:creationId xmlns:a16="http://schemas.microsoft.com/office/drawing/2014/main" id="{9AC8055D-8032-4BA1-BC3E-CE248248A945}"/>
              </a:ext>
            </a:extLst>
          </p:cNvPr>
          <p:cNvPicPr>
            <a:picLocks noChangeAspect="1"/>
          </p:cNvPicPr>
          <p:nvPr/>
        </p:nvPicPr>
        <p:blipFill>
          <a:blip r:embed="rId2"/>
          <a:stretch>
            <a:fillRect/>
          </a:stretch>
        </p:blipFill>
        <p:spPr>
          <a:xfrm>
            <a:off x="7302776" y="2647949"/>
            <a:ext cx="4076701" cy="2293144"/>
          </a:xfrm>
          <a:prstGeom prst="rect">
            <a:avLst/>
          </a:prstGeom>
          <a:ln w="57150">
            <a:solidFill>
              <a:srgbClr val="D24565"/>
            </a:solidFill>
          </a:ln>
        </p:spPr>
      </p:pic>
    </p:spTree>
    <p:extLst>
      <p:ext uri="{BB962C8B-B14F-4D97-AF65-F5344CB8AC3E}">
        <p14:creationId xmlns:p14="http://schemas.microsoft.com/office/powerpoint/2010/main" val="3822145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EF5E2"/>
        </a:solidFill>
        <a:effectLst/>
      </p:bgPr>
    </p:bg>
    <p:spTree>
      <p:nvGrpSpPr>
        <p:cNvPr id="1" name=""/>
        <p:cNvGrpSpPr/>
        <p:nvPr/>
      </p:nvGrpSpPr>
      <p:grpSpPr>
        <a:xfrm>
          <a:off x="0" y="0"/>
          <a:ext cx="0" cy="0"/>
          <a:chOff x="0" y="0"/>
          <a:chExt cx="0" cy="0"/>
        </a:xfrm>
      </p:grpSpPr>
      <p:sp useBgFill="1">
        <p:nvSpPr>
          <p:cNvPr id="61" name="Rectangle 60">
            <a:extLst>
              <a:ext uri="{FF2B5EF4-FFF2-40B4-BE49-F238E27FC236}">
                <a16:creationId xmlns:a16="http://schemas.microsoft.com/office/drawing/2014/main" id="{E383CC5D-71E8-4CB2-8E4A-F1E4FF6DC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E2DA5AC1-43C5-4243-9028-07DBB80D0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8"/>
            <a:ext cx="12192000" cy="1600201"/>
          </a:xfrm>
          <a:prstGeom prst="rect">
            <a:avLst/>
          </a:prstGeom>
          <a:gradFill>
            <a:gsLst>
              <a:gs pos="0">
                <a:schemeClr val="accent5">
                  <a:alpha val="83000"/>
                </a:schemeClr>
              </a:gs>
              <a:gs pos="100000">
                <a:schemeClr val="accent6"/>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8A4EDA1C-27A1-4C83-ACE4-6675EC924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9161" y="9109"/>
            <a:ext cx="7792839" cy="1594270"/>
          </a:xfrm>
          <a:prstGeom prst="rect">
            <a:avLst/>
          </a:prstGeom>
          <a:gradFill>
            <a:gsLst>
              <a:gs pos="22000">
                <a:schemeClr val="accent2">
                  <a:alpha val="0"/>
                </a:schemeClr>
              </a:gs>
              <a:gs pos="99000">
                <a:schemeClr val="accent2"/>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1C2185E4-B584-4B9D-9440-DEA0FB9D9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9021976" y="-906246"/>
            <a:ext cx="1602951" cy="3416298"/>
          </a:xfrm>
          <a:prstGeom prst="rect">
            <a:avLst/>
          </a:prstGeom>
          <a:gradFill>
            <a:gsLst>
              <a:gs pos="45000">
                <a:schemeClr val="accent4">
                  <a:alpha val="0"/>
                </a:schemeClr>
              </a:gs>
              <a:gs pos="99000">
                <a:schemeClr val="accent6">
                  <a:alpha val="33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FF33EC8A-EE0A-4395-97E2-DAD467CF73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451242" y="0"/>
            <a:ext cx="9729549" cy="1600198"/>
          </a:xfrm>
          <a:prstGeom prst="rect">
            <a:avLst/>
          </a:prstGeom>
          <a:gradFill>
            <a:gsLst>
              <a:gs pos="0">
                <a:schemeClr val="accent5">
                  <a:alpha val="30000"/>
                </a:schemeClr>
              </a:gs>
              <a:gs pos="99000">
                <a:schemeClr val="accent5">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FF85DA95-16A4-404E-9BFF-27F8E4FC78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430"/>
            <a:ext cx="7910111" cy="1600198"/>
          </a:xfrm>
          <a:prstGeom prst="rect">
            <a:avLst/>
          </a:prstGeom>
          <a:gradFill>
            <a:gsLst>
              <a:gs pos="0">
                <a:schemeClr val="accent5">
                  <a:alpha val="21000"/>
                </a:schemeClr>
              </a:gs>
              <a:gs pos="99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215030-D241-45F0-9301-C4D64AB96C24}"/>
              </a:ext>
            </a:extLst>
          </p:cNvPr>
          <p:cNvSpPr>
            <a:spLocks noGrp="1"/>
          </p:cNvSpPr>
          <p:nvPr>
            <p:ph type="title"/>
          </p:nvPr>
        </p:nvSpPr>
        <p:spPr>
          <a:xfrm>
            <a:off x="1157084" y="374427"/>
            <a:ext cx="10374517" cy="971512"/>
          </a:xfrm>
        </p:spPr>
        <p:txBody>
          <a:bodyPr anchor="ctr">
            <a:normAutofit/>
          </a:bodyPr>
          <a:lstStyle/>
          <a:p>
            <a:r>
              <a:rPr lang="en-GB" sz="3200" dirty="0">
                <a:solidFill>
                  <a:schemeClr val="bg1"/>
                </a:solidFill>
              </a:rPr>
              <a:t>Before the interview…</a:t>
            </a:r>
          </a:p>
        </p:txBody>
      </p:sp>
      <p:graphicFrame>
        <p:nvGraphicFramePr>
          <p:cNvPr id="44" name="Content Placeholder 2">
            <a:extLst>
              <a:ext uri="{FF2B5EF4-FFF2-40B4-BE49-F238E27FC236}">
                <a16:creationId xmlns:a16="http://schemas.microsoft.com/office/drawing/2014/main" id="{41253CAD-9426-4C5E-99DB-7776D7C051E3}"/>
              </a:ext>
            </a:extLst>
          </p:cNvPr>
          <p:cNvGraphicFramePr>
            <a:graphicFrameLocks noGrp="1"/>
          </p:cNvGraphicFramePr>
          <p:nvPr>
            <p:ph idx="1"/>
            <p:extLst>
              <p:ext uri="{D42A27DB-BD31-4B8C-83A1-F6EECF244321}">
                <p14:modId xmlns:p14="http://schemas.microsoft.com/office/powerpoint/2010/main" val="804741915"/>
              </p:ext>
            </p:extLst>
          </p:nvPr>
        </p:nvGraphicFramePr>
        <p:xfrm>
          <a:off x="579474" y="2062715"/>
          <a:ext cx="11033029" cy="4189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9506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EF5E2"/>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11D6A2A3-F101-46F7-8B6F-1C699CAFE9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159DC6-683C-468F-B36B-7A92375D5A07}"/>
              </a:ext>
            </a:extLst>
          </p:cNvPr>
          <p:cNvSpPr>
            <a:spLocks noGrp="1"/>
          </p:cNvSpPr>
          <p:nvPr>
            <p:ph type="title"/>
          </p:nvPr>
        </p:nvSpPr>
        <p:spPr>
          <a:xfrm>
            <a:off x="211455" y="62746"/>
            <a:ext cx="9328785" cy="774618"/>
          </a:xfrm>
        </p:spPr>
        <p:txBody>
          <a:bodyPr anchor="b">
            <a:normAutofit/>
          </a:bodyPr>
          <a:lstStyle/>
          <a:p>
            <a:r>
              <a:rPr lang="en-GB" dirty="0">
                <a:solidFill>
                  <a:schemeClr val="accent2"/>
                </a:solidFill>
              </a:rPr>
              <a:t>During the interview…</a:t>
            </a:r>
          </a:p>
        </p:txBody>
      </p:sp>
      <p:sp>
        <p:nvSpPr>
          <p:cNvPr id="3" name="Content Placeholder 2">
            <a:extLst>
              <a:ext uri="{FF2B5EF4-FFF2-40B4-BE49-F238E27FC236}">
                <a16:creationId xmlns:a16="http://schemas.microsoft.com/office/drawing/2014/main" id="{78BBF93F-3D92-4FF5-A7AC-D25E761FD990}"/>
              </a:ext>
            </a:extLst>
          </p:cNvPr>
          <p:cNvSpPr>
            <a:spLocks noGrp="1"/>
          </p:cNvSpPr>
          <p:nvPr>
            <p:ph idx="1"/>
          </p:nvPr>
        </p:nvSpPr>
        <p:spPr>
          <a:xfrm>
            <a:off x="361950" y="2782519"/>
            <a:ext cx="2895596" cy="2741115"/>
          </a:xfrm>
          <a:ln w="38100">
            <a:solidFill>
              <a:schemeClr val="accent1"/>
            </a:solidFill>
          </a:ln>
        </p:spPr>
        <p:txBody>
          <a:bodyPr anchor="t">
            <a:normAutofit/>
          </a:bodyPr>
          <a:lstStyle/>
          <a:p>
            <a:pPr marL="0" indent="0" algn="ctr">
              <a:buNone/>
            </a:pPr>
            <a:r>
              <a:rPr lang="en-GB" sz="1800" dirty="0"/>
              <a:t>Distracted by your own face? You can hide your own view of your face on Zoom, but not on Teams – you could stick a post it over it. But think about if you need to see yourself for presentations</a:t>
            </a:r>
          </a:p>
        </p:txBody>
      </p:sp>
      <p:pic>
        <p:nvPicPr>
          <p:cNvPr id="7" name="Picture 6" descr="Working Late Team Sasquatch">
            <a:extLst>
              <a:ext uri="{FF2B5EF4-FFF2-40B4-BE49-F238E27FC236}">
                <a16:creationId xmlns:a16="http://schemas.microsoft.com/office/drawing/2014/main" id="{4B9B3962-6044-4C68-BE92-6A4AE1B16E39}"/>
              </a:ext>
            </a:extLst>
          </p:cNvPr>
          <p:cNvPicPr>
            <a:picLocks noChangeAspect="1"/>
          </p:cNvPicPr>
          <p:nvPr/>
        </p:nvPicPr>
        <p:blipFill rotWithShape="1">
          <a:blip r:embed="rId2">
            <a:extLst>
              <a:ext uri="{28A0092B-C50C-407E-A947-70E740481C1C}">
                <a14:useLocalDpi xmlns:a14="http://schemas.microsoft.com/office/drawing/2010/main" val="0"/>
              </a:ext>
            </a:extLst>
          </a:blip>
          <a:srcRect r="1" b="1"/>
          <a:stretch/>
        </p:blipFill>
        <p:spPr>
          <a:xfrm>
            <a:off x="3646482" y="1364932"/>
            <a:ext cx="4128135" cy="4128135"/>
          </a:xfrm>
          <a:prstGeom prst="rect">
            <a:avLst/>
          </a:prstGeom>
        </p:spPr>
      </p:pic>
      <p:sp>
        <p:nvSpPr>
          <p:cNvPr id="32" name="Rectangle 31">
            <a:extLst>
              <a:ext uri="{FF2B5EF4-FFF2-40B4-BE49-F238E27FC236}">
                <a16:creationId xmlns:a16="http://schemas.microsoft.com/office/drawing/2014/main" id="{529E760E-527D-4053-A309-F2BDE12501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6400800"/>
            <a:ext cx="12191999" cy="457198"/>
          </a:xfrm>
          <a:prstGeom prst="rect">
            <a:avLst/>
          </a:prstGeom>
          <a:gradFill>
            <a:gsLst>
              <a:gs pos="0">
                <a:schemeClr val="accent2"/>
              </a:gs>
              <a:gs pos="100000">
                <a:schemeClr val="accent6">
                  <a:lumMod val="75000"/>
                  <a:alpha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4153D448-4ED1-429A-A28C-8316DE7CAF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8"/>
            <a:ext cx="8153396" cy="448831"/>
          </a:xfrm>
          <a:prstGeom prst="rect">
            <a:avLst/>
          </a:prstGeom>
          <a:gradFill>
            <a:gsLst>
              <a:gs pos="0">
                <a:schemeClr val="accent5">
                  <a:alpha val="5000"/>
                </a:schemeClr>
              </a:gs>
              <a:gs pos="99000">
                <a:schemeClr val="accent5">
                  <a:alpha val="72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2D5434D3-DC45-4ECD-B85D-5C5DA9CCC784}"/>
              </a:ext>
            </a:extLst>
          </p:cNvPr>
          <p:cNvSpPr/>
          <p:nvPr/>
        </p:nvSpPr>
        <p:spPr>
          <a:xfrm>
            <a:off x="8282301" y="1334366"/>
            <a:ext cx="3522759" cy="369332"/>
          </a:xfrm>
          <a:prstGeom prst="rect">
            <a:avLst/>
          </a:prstGeom>
          <a:ln w="38100">
            <a:solidFill>
              <a:schemeClr val="accent1"/>
            </a:solidFill>
          </a:ln>
        </p:spPr>
        <p:txBody>
          <a:bodyPr wrap="none">
            <a:spAutoFit/>
          </a:bodyPr>
          <a:lstStyle/>
          <a:p>
            <a:r>
              <a:rPr lang="en-GB" dirty="0"/>
              <a:t>Option to blur your background</a:t>
            </a:r>
          </a:p>
        </p:txBody>
      </p:sp>
      <p:sp>
        <p:nvSpPr>
          <p:cNvPr id="5" name="Rectangle 4">
            <a:extLst>
              <a:ext uri="{FF2B5EF4-FFF2-40B4-BE49-F238E27FC236}">
                <a16:creationId xmlns:a16="http://schemas.microsoft.com/office/drawing/2014/main" id="{4971E2E6-B891-488A-8CFF-7824510B1F88}"/>
              </a:ext>
            </a:extLst>
          </p:cNvPr>
          <p:cNvSpPr/>
          <p:nvPr/>
        </p:nvSpPr>
        <p:spPr>
          <a:xfrm>
            <a:off x="8401049" y="3777546"/>
            <a:ext cx="3190240" cy="1754326"/>
          </a:xfrm>
          <a:prstGeom prst="rect">
            <a:avLst/>
          </a:prstGeom>
          <a:ln w="38100">
            <a:solidFill>
              <a:schemeClr val="accent1"/>
            </a:solidFill>
          </a:ln>
        </p:spPr>
        <p:txBody>
          <a:bodyPr wrap="square">
            <a:spAutoFit/>
          </a:bodyPr>
          <a:lstStyle/>
          <a:p>
            <a:r>
              <a:rPr lang="en-GB" dirty="0"/>
              <a:t>Try not to worry about things out of your control – external noise, pets etc. If they interviewers aren’t understanding – do you want to work with them?</a:t>
            </a:r>
          </a:p>
        </p:txBody>
      </p:sp>
      <p:cxnSp>
        <p:nvCxnSpPr>
          <p:cNvPr id="8" name="Connector: Curved 7">
            <a:extLst>
              <a:ext uri="{FF2B5EF4-FFF2-40B4-BE49-F238E27FC236}">
                <a16:creationId xmlns:a16="http://schemas.microsoft.com/office/drawing/2014/main" id="{0086C4C8-1BF1-4713-8FC5-896DE6BA00BB}"/>
              </a:ext>
            </a:extLst>
          </p:cNvPr>
          <p:cNvCxnSpPr>
            <a:cxnSpLocks/>
          </p:cNvCxnSpPr>
          <p:nvPr/>
        </p:nvCxnSpPr>
        <p:spPr>
          <a:xfrm flipV="1">
            <a:off x="3257546" y="2895600"/>
            <a:ext cx="414657" cy="161925"/>
          </a:xfrm>
          <a:prstGeom prst="curved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 name="Connector: Curved 14">
            <a:extLst>
              <a:ext uri="{FF2B5EF4-FFF2-40B4-BE49-F238E27FC236}">
                <a16:creationId xmlns:a16="http://schemas.microsoft.com/office/drawing/2014/main" id="{27A5A5F1-9041-4E81-B8E7-3CF2C7202937}"/>
              </a:ext>
            </a:extLst>
          </p:cNvPr>
          <p:cNvCxnSpPr>
            <a:cxnSpLocks/>
          </p:cNvCxnSpPr>
          <p:nvPr/>
        </p:nvCxnSpPr>
        <p:spPr>
          <a:xfrm rot="10800000" flipV="1">
            <a:off x="7800339" y="1519032"/>
            <a:ext cx="480785" cy="462167"/>
          </a:xfrm>
          <a:prstGeom prst="curved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Connector: Curved 17">
            <a:extLst>
              <a:ext uri="{FF2B5EF4-FFF2-40B4-BE49-F238E27FC236}">
                <a16:creationId xmlns:a16="http://schemas.microsoft.com/office/drawing/2014/main" id="{A6125ED5-46F6-48AA-9D30-6CA5F750E18A}"/>
              </a:ext>
            </a:extLst>
          </p:cNvPr>
          <p:cNvCxnSpPr>
            <a:cxnSpLocks/>
          </p:cNvCxnSpPr>
          <p:nvPr/>
        </p:nvCxnSpPr>
        <p:spPr>
          <a:xfrm rot="10800000">
            <a:off x="7800339" y="4876802"/>
            <a:ext cx="600710" cy="389368"/>
          </a:xfrm>
          <a:prstGeom prst="curved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5969554"/>
      </p:ext>
    </p:extLst>
  </p:cSld>
  <p:clrMapOvr>
    <a:masterClrMapping/>
  </p:clrMapOvr>
</p:sld>
</file>

<file path=ppt/theme/theme1.xml><?xml version="1.0" encoding="utf-8"?>
<a:theme xmlns:a="http://schemas.openxmlformats.org/drawingml/2006/main" name="GradientRiseVTI">
  <a:themeElements>
    <a:clrScheme name="GradientRise">
      <a:dk1>
        <a:sysClr val="windowText" lastClr="000000"/>
      </a:dk1>
      <a:lt1>
        <a:srgbClr val="FFFFFF"/>
      </a:lt1>
      <a:dk2>
        <a:srgbClr val="3C0F3A"/>
      </a:dk2>
      <a:lt2>
        <a:srgbClr val="F1F2F2"/>
      </a:lt2>
      <a:accent1>
        <a:srgbClr val="A6025C"/>
      </a:accent1>
      <a:accent2>
        <a:srgbClr val="92248E"/>
      </a:accent2>
      <a:accent3>
        <a:srgbClr val="DE95C4"/>
      </a:accent3>
      <a:accent4>
        <a:srgbClr val="FE4A00"/>
      </a:accent4>
      <a:accent5>
        <a:srgbClr val="DA002F"/>
      </a:accent5>
      <a:accent6>
        <a:srgbClr val="FF907A"/>
      </a:accent6>
      <a:hlink>
        <a:srgbClr val="CA71E4"/>
      </a:hlink>
      <a:folHlink>
        <a:srgbClr val="E45E49"/>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docProps/app.xml><?xml version="1.0" encoding="utf-8"?>
<Properties xmlns="http://schemas.openxmlformats.org/officeDocument/2006/extended-properties" xmlns:vt="http://schemas.openxmlformats.org/officeDocument/2006/docPropsVTypes">
  <TotalTime>238</TotalTime>
  <Words>917</Words>
  <Application>Microsoft Office PowerPoint</Application>
  <PresentationFormat>Widescreen</PresentationFormat>
  <Paragraphs>77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Avenir Next LT Pro</vt:lpstr>
      <vt:lpstr>Avenir Next LT Pro Light</vt:lpstr>
      <vt:lpstr>Wingdings</vt:lpstr>
      <vt:lpstr>GradientRiseVTI</vt:lpstr>
      <vt:lpstr>Applying for a new job remotely   </vt:lpstr>
      <vt:lpstr>Some background information…</vt:lpstr>
      <vt:lpstr>The application process</vt:lpstr>
      <vt:lpstr>Pre-interview communication</vt:lpstr>
      <vt:lpstr>A not so good example</vt:lpstr>
      <vt:lpstr>A good example</vt:lpstr>
      <vt:lpstr>Preparing for the interview presentation</vt:lpstr>
      <vt:lpstr>Before the interview…</vt:lpstr>
      <vt:lpstr>During the interview…</vt:lpstr>
      <vt:lpstr>My interview experience</vt:lpstr>
      <vt:lpstr>How do you know if you’re making the right decision?</vt:lpstr>
      <vt:lpstr>tips for recruiters</vt:lpstr>
      <vt:lpstr>Tips for candidates</vt:lpstr>
      <vt:lpstr>Thanks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for a new job remotely   </dc:title>
  <dc:creator>Priya Mehta</dc:creator>
  <cp:lastModifiedBy>Priya Mehta</cp:lastModifiedBy>
  <cp:revision>1</cp:revision>
  <dcterms:created xsi:type="dcterms:W3CDTF">2021-03-09T10:20:44Z</dcterms:created>
  <dcterms:modified xsi:type="dcterms:W3CDTF">2021-03-09T14:19:36Z</dcterms:modified>
</cp:coreProperties>
</file>