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48" r:id="rId2"/>
  </p:sldMasterIdLst>
  <p:notesMasterIdLst>
    <p:notesMasterId r:id="rId15"/>
  </p:notesMasterIdLst>
  <p:sldIdLst>
    <p:sldId id="256" r:id="rId3"/>
    <p:sldId id="258" r:id="rId4"/>
    <p:sldId id="269" r:id="rId5"/>
    <p:sldId id="272" r:id="rId6"/>
    <p:sldId id="275" r:id="rId7"/>
    <p:sldId id="273" r:id="rId8"/>
    <p:sldId id="274" r:id="rId9"/>
    <p:sldId id="261" r:id="rId10"/>
    <p:sldId id="276" r:id="rId11"/>
    <p:sldId id="270" r:id="rId12"/>
    <p:sldId id="277" r:id="rId13"/>
    <p:sldId id="262" r:id="rId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622CB-2F7E-8798-F245-0A4D96403298}" v="173" dt="2023-06-12T17:09:42.305"/>
    <p1510:client id="{36897CE7-7873-43F4-9453-D826B8BCF430}" v="1" dt="2023-06-13T07:31:45.720"/>
    <p1510:client id="{9AA31295-5F1A-A7D6-B86B-535CC25E927F}" v="18" dt="2023-06-12T11:32:35.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27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Lewis" userId="S::j.lewis@worc.ac.uk::f3b98ba8-4ecb-4319-a259-a113fe8dfddf" providerId="AD" clId="Web-{1EBD5D94-3E18-4B3B-8F0A-80D8EE1E729A}"/>
    <pc:docChg chg="modSld">
      <pc:chgData name="Joanne Lewis" userId="S::j.lewis@worc.ac.uk::f3b98ba8-4ecb-4319-a259-a113fe8dfddf" providerId="AD" clId="Web-{1EBD5D94-3E18-4B3B-8F0A-80D8EE1E729A}" dt="2023-06-07T17:57:29.947" v="584" actId="20577"/>
      <pc:docMkLst>
        <pc:docMk/>
      </pc:docMkLst>
      <pc:sldChg chg="modSp">
        <pc:chgData name="Joanne Lewis" userId="S::j.lewis@worc.ac.uk::f3b98ba8-4ecb-4319-a259-a113fe8dfddf" providerId="AD" clId="Web-{1EBD5D94-3E18-4B3B-8F0A-80D8EE1E729A}" dt="2023-06-07T17:57:29.947" v="584" actId="20577"/>
        <pc:sldMkLst>
          <pc:docMk/>
          <pc:sldMk cId="0" sldId="262"/>
        </pc:sldMkLst>
        <pc:spChg chg="mod">
          <ac:chgData name="Joanne Lewis" userId="S::j.lewis@worc.ac.uk::f3b98ba8-4ecb-4319-a259-a113fe8dfddf" providerId="AD" clId="Web-{1EBD5D94-3E18-4B3B-8F0A-80D8EE1E729A}" dt="2023-06-07T17:57:29.947" v="584" actId="20577"/>
          <ac:spMkLst>
            <pc:docMk/>
            <pc:sldMk cId="0" sldId="262"/>
            <ac:spMk id="10243" creationId="{13FBF72A-49C2-486B-82A4-68158167ACEF}"/>
          </ac:spMkLst>
        </pc:spChg>
      </pc:sldChg>
      <pc:sldChg chg="modSp">
        <pc:chgData name="Joanne Lewis" userId="S::j.lewis@worc.ac.uk::f3b98ba8-4ecb-4319-a259-a113fe8dfddf" providerId="AD" clId="Web-{1EBD5D94-3E18-4B3B-8F0A-80D8EE1E729A}" dt="2023-06-07T16:53:53.688" v="46"/>
        <pc:sldMkLst>
          <pc:docMk/>
          <pc:sldMk cId="4264787421" sldId="274"/>
        </pc:sldMkLst>
        <pc:graphicFrameChg chg="mod modGraphic">
          <ac:chgData name="Joanne Lewis" userId="S::j.lewis@worc.ac.uk::f3b98ba8-4ecb-4319-a259-a113fe8dfddf" providerId="AD" clId="Web-{1EBD5D94-3E18-4B3B-8F0A-80D8EE1E729A}" dt="2023-06-07T16:53:53.688" v="46"/>
          <ac:graphicFrameMkLst>
            <pc:docMk/>
            <pc:sldMk cId="4264787421" sldId="274"/>
            <ac:graphicFrameMk id="3" creationId="{7D1064CF-DDCB-BAEE-3363-3EE985467D15}"/>
          </ac:graphicFrameMkLst>
        </pc:graphicFrameChg>
      </pc:sldChg>
      <pc:sldChg chg="modSp">
        <pc:chgData name="Joanne Lewis" userId="S::j.lewis@worc.ac.uk::f3b98ba8-4ecb-4319-a259-a113fe8dfddf" providerId="AD" clId="Web-{1EBD5D94-3E18-4B3B-8F0A-80D8EE1E729A}" dt="2023-06-07T17:57:21.759" v="581" actId="20577"/>
        <pc:sldMkLst>
          <pc:docMk/>
          <pc:sldMk cId="3397093950" sldId="277"/>
        </pc:sldMkLst>
        <pc:spChg chg="mod">
          <ac:chgData name="Joanne Lewis" userId="S::j.lewis@worc.ac.uk::f3b98ba8-4ecb-4319-a259-a113fe8dfddf" providerId="AD" clId="Web-{1EBD5D94-3E18-4B3B-8F0A-80D8EE1E729A}" dt="2023-06-07T17:53:47.645" v="491" actId="20577"/>
          <ac:spMkLst>
            <pc:docMk/>
            <pc:sldMk cId="3397093950" sldId="277"/>
            <ac:spMk id="10242" creationId="{3D471434-DA95-42A0-BBFE-ABC2AC30B4DF}"/>
          </ac:spMkLst>
        </pc:spChg>
        <pc:spChg chg="mod">
          <ac:chgData name="Joanne Lewis" userId="S::j.lewis@worc.ac.uk::f3b98ba8-4ecb-4319-a259-a113fe8dfddf" providerId="AD" clId="Web-{1EBD5D94-3E18-4B3B-8F0A-80D8EE1E729A}" dt="2023-06-07T17:57:21.759" v="581" actId="20577"/>
          <ac:spMkLst>
            <pc:docMk/>
            <pc:sldMk cId="3397093950" sldId="277"/>
            <ac:spMk id="10243" creationId="{13FBF72A-49C2-486B-82A4-68158167ACEF}"/>
          </ac:spMkLst>
        </pc:spChg>
      </pc:sldChg>
    </pc:docChg>
  </pc:docChgLst>
  <pc:docChgLst>
    <pc:chgData name="Joanne Lewis" userId="S::j.lewis@worc.ac.uk::f3b98ba8-4ecb-4319-a259-a113fe8dfddf" providerId="AD" clId="Web-{4D4BD93F-EEA2-50E6-B3DC-862F12EC556C}"/>
    <pc:docChg chg="modSld">
      <pc:chgData name="Joanne Lewis" userId="S::j.lewis@worc.ac.uk::f3b98ba8-4ecb-4319-a259-a113fe8dfddf" providerId="AD" clId="Web-{4D4BD93F-EEA2-50E6-B3DC-862F12EC556C}" dt="2023-06-08T15:55:02.174" v="493" actId="20577"/>
      <pc:docMkLst>
        <pc:docMk/>
      </pc:docMkLst>
      <pc:sldChg chg="modSp">
        <pc:chgData name="Joanne Lewis" userId="S::j.lewis@worc.ac.uk::f3b98ba8-4ecb-4319-a259-a113fe8dfddf" providerId="AD" clId="Web-{4D4BD93F-EEA2-50E6-B3DC-862F12EC556C}" dt="2023-06-08T15:55:02.174" v="493" actId="20577"/>
        <pc:sldMkLst>
          <pc:docMk/>
          <pc:sldMk cId="0" sldId="262"/>
        </pc:sldMkLst>
        <pc:spChg chg="mod">
          <ac:chgData name="Joanne Lewis" userId="S::j.lewis@worc.ac.uk::f3b98ba8-4ecb-4319-a259-a113fe8dfddf" providerId="AD" clId="Web-{4D4BD93F-EEA2-50E6-B3DC-862F12EC556C}" dt="2023-06-08T15:55:02.174" v="493" actId="20577"/>
          <ac:spMkLst>
            <pc:docMk/>
            <pc:sldMk cId="0" sldId="262"/>
            <ac:spMk id="10243" creationId="{13FBF72A-49C2-486B-82A4-68158167ACEF}"/>
          </ac:spMkLst>
        </pc:spChg>
      </pc:sldChg>
      <pc:sldChg chg="modSp">
        <pc:chgData name="Joanne Lewis" userId="S::j.lewis@worc.ac.uk::f3b98ba8-4ecb-4319-a259-a113fe8dfddf" providerId="AD" clId="Web-{4D4BD93F-EEA2-50E6-B3DC-862F12EC556C}" dt="2023-06-08T15:54:38.330" v="479" actId="20577"/>
        <pc:sldMkLst>
          <pc:docMk/>
          <pc:sldMk cId="3397093950" sldId="277"/>
        </pc:sldMkLst>
        <pc:spChg chg="mod">
          <ac:chgData name="Joanne Lewis" userId="S::j.lewis@worc.ac.uk::f3b98ba8-4ecb-4319-a259-a113fe8dfddf" providerId="AD" clId="Web-{4D4BD93F-EEA2-50E6-B3DC-862F12EC556C}" dt="2023-06-08T15:54:38.330" v="479" actId="20577"/>
          <ac:spMkLst>
            <pc:docMk/>
            <pc:sldMk cId="3397093950" sldId="277"/>
            <ac:spMk id="10243" creationId="{13FBF72A-49C2-486B-82A4-68158167ACEF}"/>
          </ac:spMkLst>
        </pc:spChg>
      </pc:sldChg>
    </pc:docChg>
  </pc:docChgLst>
  <pc:docChgLst>
    <pc:chgData name="Joanne Lewis" userId="S::j.lewis@worc.ac.uk::f3b98ba8-4ecb-4319-a259-a113fe8dfddf" providerId="AD" clId="Web-{BCCFEF23-8998-6BF5-F34E-69782BECB851}"/>
    <pc:docChg chg="addSld delSld modSld sldOrd">
      <pc:chgData name="Joanne Lewis" userId="S::j.lewis@worc.ac.uk::f3b98ba8-4ecb-4319-a259-a113fe8dfddf" providerId="AD" clId="Web-{BCCFEF23-8998-6BF5-F34E-69782BECB851}" dt="2023-05-23T14:48:07.797" v="5672" actId="20577"/>
      <pc:docMkLst>
        <pc:docMk/>
      </pc:docMkLst>
      <pc:sldChg chg="modSp">
        <pc:chgData name="Joanne Lewis" userId="S::j.lewis@worc.ac.uk::f3b98ba8-4ecb-4319-a259-a113fe8dfddf" providerId="AD" clId="Web-{BCCFEF23-8998-6BF5-F34E-69782BECB851}" dt="2023-05-23T14:03:50.394" v="5044" actId="20577"/>
        <pc:sldMkLst>
          <pc:docMk/>
          <pc:sldMk cId="0" sldId="258"/>
        </pc:sldMkLst>
        <pc:spChg chg="mod">
          <ac:chgData name="Joanne Lewis" userId="S::j.lewis@worc.ac.uk::f3b98ba8-4ecb-4319-a259-a113fe8dfddf" providerId="AD" clId="Web-{BCCFEF23-8998-6BF5-F34E-69782BECB851}" dt="2023-05-23T11:49:10.639" v="633" actId="20577"/>
          <ac:spMkLst>
            <pc:docMk/>
            <pc:sldMk cId="0" sldId="258"/>
            <ac:spMk id="3074" creationId="{672E629F-5E01-467F-8AB8-F8DE34FBDAD9}"/>
          </ac:spMkLst>
        </pc:spChg>
        <pc:spChg chg="mod">
          <ac:chgData name="Joanne Lewis" userId="S::j.lewis@worc.ac.uk::f3b98ba8-4ecb-4319-a259-a113fe8dfddf" providerId="AD" clId="Web-{BCCFEF23-8998-6BF5-F34E-69782BECB851}" dt="2023-05-23T14:03:50.394" v="5044" actId="20577"/>
          <ac:spMkLst>
            <pc:docMk/>
            <pc:sldMk cId="0" sldId="258"/>
            <ac:spMk id="3075" creationId="{82E1DD3F-FACD-4CEF-9181-7667647B68A4}"/>
          </ac:spMkLst>
        </pc:spChg>
      </pc:sldChg>
      <pc:sldChg chg="del">
        <pc:chgData name="Joanne Lewis" userId="S::j.lewis@worc.ac.uk::f3b98ba8-4ecb-4319-a259-a113fe8dfddf" providerId="AD" clId="Web-{BCCFEF23-8998-6BF5-F34E-69782BECB851}" dt="2023-05-23T13:32:20.869" v="4706"/>
        <pc:sldMkLst>
          <pc:docMk/>
          <pc:sldMk cId="0" sldId="259"/>
        </pc:sldMkLst>
      </pc:sldChg>
      <pc:sldChg chg="ord">
        <pc:chgData name="Joanne Lewis" userId="S::j.lewis@worc.ac.uk::f3b98ba8-4ecb-4319-a259-a113fe8dfddf" providerId="AD" clId="Web-{BCCFEF23-8998-6BF5-F34E-69782BECB851}" dt="2023-05-23T13:32:31.056" v="4707"/>
        <pc:sldMkLst>
          <pc:docMk/>
          <pc:sldMk cId="0" sldId="261"/>
        </pc:sldMkLst>
      </pc:sldChg>
      <pc:sldChg chg="modSp">
        <pc:chgData name="Joanne Lewis" userId="S::j.lewis@worc.ac.uk::f3b98ba8-4ecb-4319-a259-a113fe8dfddf" providerId="AD" clId="Web-{BCCFEF23-8998-6BF5-F34E-69782BECB851}" dt="2023-05-23T14:22:12.972" v="5510" actId="20577"/>
        <pc:sldMkLst>
          <pc:docMk/>
          <pc:sldMk cId="0" sldId="262"/>
        </pc:sldMkLst>
        <pc:spChg chg="mod">
          <ac:chgData name="Joanne Lewis" userId="S::j.lewis@worc.ac.uk::f3b98ba8-4ecb-4319-a259-a113fe8dfddf" providerId="AD" clId="Web-{BCCFEF23-8998-6BF5-F34E-69782BECB851}" dt="2023-05-23T13:29:06.910" v="4704" actId="20577"/>
          <ac:spMkLst>
            <pc:docMk/>
            <pc:sldMk cId="0" sldId="262"/>
            <ac:spMk id="10242" creationId="{3D471434-DA95-42A0-BBFE-ABC2AC30B4DF}"/>
          </ac:spMkLst>
        </pc:spChg>
        <pc:spChg chg="mod">
          <ac:chgData name="Joanne Lewis" userId="S::j.lewis@worc.ac.uk::f3b98ba8-4ecb-4319-a259-a113fe8dfddf" providerId="AD" clId="Web-{BCCFEF23-8998-6BF5-F34E-69782BECB851}" dt="2023-05-23T14:22:12.972" v="5510" actId="20577"/>
          <ac:spMkLst>
            <pc:docMk/>
            <pc:sldMk cId="0" sldId="262"/>
            <ac:spMk id="10243" creationId="{13FBF72A-49C2-486B-82A4-68158167ACEF}"/>
          </ac:spMkLst>
        </pc:spChg>
      </pc:sldChg>
      <pc:sldChg chg="modSp ord">
        <pc:chgData name="Joanne Lewis" userId="S::j.lewis@worc.ac.uk::f3b98ba8-4ecb-4319-a259-a113fe8dfddf" providerId="AD" clId="Web-{BCCFEF23-8998-6BF5-F34E-69782BECB851}" dt="2023-05-23T12:08:48.854" v="714" actId="20577"/>
        <pc:sldMkLst>
          <pc:docMk/>
          <pc:sldMk cId="0" sldId="269"/>
        </pc:sldMkLst>
        <pc:spChg chg="mod">
          <ac:chgData name="Joanne Lewis" userId="S::j.lewis@worc.ac.uk::f3b98ba8-4ecb-4319-a259-a113fe8dfddf" providerId="AD" clId="Web-{BCCFEF23-8998-6BF5-F34E-69782BECB851}" dt="2023-05-23T12:06:33.585" v="667" actId="20577"/>
          <ac:spMkLst>
            <pc:docMk/>
            <pc:sldMk cId="0" sldId="269"/>
            <ac:spMk id="17410" creationId="{0E006830-704E-4FDC-8F5E-2A15B7E8D624}"/>
          </ac:spMkLst>
        </pc:spChg>
        <pc:spChg chg="mod">
          <ac:chgData name="Joanne Lewis" userId="S::j.lewis@worc.ac.uk::f3b98ba8-4ecb-4319-a259-a113fe8dfddf" providerId="AD" clId="Web-{BCCFEF23-8998-6BF5-F34E-69782BECB851}" dt="2023-05-23T12:08:48.854" v="714" actId="20577"/>
          <ac:spMkLst>
            <pc:docMk/>
            <pc:sldMk cId="0" sldId="269"/>
            <ac:spMk id="17411" creationId="{A8FF97C9-5CE3-4A53-A249-C02B8849D234}"/>
          </ac:spMkLst>
        </pc:spChg>
      </pc:sldChg>
      <pc:sldChg chg="addSp modSp">
        <pc:chgData name="Joanne Lewis" userId="S::j.lewis@worc.ac.uk::f3b98ba8-4ecb-4319-a259-a113fe8dfddf" providerId="AD" clId="Web-{BCCFEF23-8998-6BF5-F34E-69782BECB851}" dt="2023-05-23T14:39:10.204" v="5555" actId="20577"/>
        <pc:sldMkLst>
          <pc:docMk/>
          <pc:sldMk cId="0" sldId="270"/>
        </pc:sldMkLst>
        <pc:spChg chg="add">
          <ac:chgData name="Joanne Lewis" userId="S::j.lewis@worc.ac.uk::f3b98ba8-4ecb-4319-a259-a113fe8dfddf" providerId="AD" clId="Web-{BCCFEF23-8998-6BF5-F34E-69782BECB851}" dt="2023-05-23T13:08:24.612" v="4700"/>
          <ac:spMkLst>
            <pc:docMk/>
            <pc:sldMk cId="0" sldId="270"/>
            <ac:spMk id="2" creationId="{4F9369C2-EF62-6147-D5AB-EAA0EE4759D2}"/>
          </ac:spMkLst>
        </pc:spChg>
        <pc:spChg chg="add mod">
          <ac:chgData name="Joanne Lewis" userId="S::j.lewis@worc.ac.uk::f3b98ba8-4ecb-4319-a259-a113fe8dfddf" providerId="AD" clId="Web-{BCCFEF23-8998-6BF5-F34E-69782BECB851}" dt="2023-05-23T14:39:10.204" v="5555" actId="20577"/>
          <ac:spMkLst>
            <pc:docMk/>
            <pc:sldMk cId="0" sldId="270"/>
            <ac:spMk id="3" creationId="{3ED0456F-0B47-D3F8-2CD5-3F498D869349}"/>
          </ac:spMkLst>
        </pc:spChg>
        <pc:spChg chg="mod">
          <ac:chgData name="Joanne Lewis" userId="S::j.lewis@worc.ac.uk::f3b98ba8-4ecb-4319-a259-a113fe8dfddf" providerId="AD" clId="Web-{BCCFEF23-8998-6BF5-F34E-69782BECB851}" dt="2023-05-23T13:34:10.340" v="4710" actId="14100"/>
          <ac:spMkLst>
            <pc:docMk/>
            <pc:sldMk cId="0" sldId="270"/>
            <ac:spMk id="6146" creationId="{4CAC7DC9-2F2B-4F69-B81E-0D08CD841F8F}"/>
          </ac:spMkLst>
        </pc:spChg>
      </pc:sldChg>
      <pc:sldChg chg="modSp del">
        <pc:chgData name="Joanne Lewis" userId="S::j.lewis@worc.ac.uk::f3b98ba8-4ecb-4319-a259-a113fe8dfddf" providerId="AD" clId="Web-{BCCFEF23-8998-6BF5-F34E-69782BECB851}" dt="2023-05-23T13:04:25.909" v="4626"/>
        <pc:sldMkLst>
          <pc:docMk/>
          <pc:sldMk cId="0" sldId="271"/>
        </pc:sldMkLst>
        <pc:spChg chg="mod">
          <ac:chgData name="Joanne Lewis" userId="S::j.lewis@worc.ac.uk::f3b98ba8-4ecb-4319-a259-a113fe8dfddf" providerId="AD" clId="Web-{BCCFEF23-8998-6BF5-F34E-69782BECB851}" dt="2023-05-23T13:02:28.625" v="4236" actId="20577"/>
          <ac:spMkLst>
            <pc:docMk/>
            <pc:sldMk cId="0" sldId="271"/>
            <ac:spMk id="7171" creationId="{93A9E19F-152C-4FC1-BE8C-EFA859F1BE77}"/>
          </ac:spMkLst>
        </pc:spChg>
      </pc:sldChg>
      <pc:sldChg chg="addSp modSp ord">
        <pc:chgData name="Joanne Lewis" userId="S::j.lewis@worc.ac.uk::f3b98ba8-4ecb-4319-a259-a113fe8dfddf" providerId="AD" clId="Web-{BCCFEF23-8998-6BF5-F34E-69782BECB851}" dt="2023-05-23T10:48:09.769" v="631" actId="20577"/>
        <pc:sldMkLst>
          <pc:docMk/>
          <pc:sldMk cId="0" sldId="272"/>
        </pc:sldMkLst>
        <pc:spChg chg="add mod">
          <ac:chgData name="Joanne Lewis" userId="S::j.lewis@worc.ac.uk::f3b98ba8-4ecb-4319-a259-a113fe8dfddf" providerId="AD" clId="Web-{BCCFEF23-8998-6BF5-F34E-69782BECB851}" dt="2023-05-23T10:48:09.769" v="631" actId="20577"/>
          <ac:spMkLst>
            <pc:docMk/>
            <pc:sldMk cId="0" sldId="272"/>
            <ac:spMk id="2" creationId="{B33CC770-B935-E6B2-BEBE-20FB2B8B23B6}"/>
          </ac:spMkLst>
        </pc:spChg>
        <pc:spChg chg="mod">
          <ac:chgData name="Joanne Lewis" userId="S::j.lewis@worc.ac.uk::f3b98ba8-4ecb-4319-a259-a113fe8dfddf" providerId="AD" clId="Web-{BCCFEF23-8998-6BF5-F34E-69782BECB851}" dt="2023-05-23T10:35:16.381" v="612" actId="1076"/>
          <ac:spMkLst>
            <pc:docMk/>
            <pc:sldMk cId="0" sldId="272"/>
            <ac:spMk id="8194" creationId="{D60C4CE5-F7DC-4081-997A-D44596427FF3}"/>
          </ac:spMkLst>
        </pc:spChg>
      </pc:sldChg>
      <pc:sldChg chg="new del">
        <pc:chgData name="Joanne Lewis" userId="S::j.lewis@worc.ac.uk::f3b98ba8-4ecb-4319-a259-a113fe8dfddf" providerId="AD" clId="Web-{BCCFEF23-8998-6BF5-F34E-69782BECB851}" dt="2023-05-23T09:45:54.067" v="115"/>
        <pc:sldMkLst>
          <pc:docMk/>
          <pc:sldMk cId="2643181933" sldId="273"/>
        </pc:sldMkLst>
      </pc:sldChg>
      <pc:sldChg chg="modSp ord">
        <pc:chgData name="Joanne Lewis" userId="S::j.lewis@worc.ac.uk::f3b98ba8-4ecb-4319-a259-a113fe8dfddf" providerId="AD" clId="Web-{BCCFEF23-8998-6BF5-F34E-69782BECB851}" dt="2023-05-23T12:49:05.276" v="3037"/>
        <pc:sldMkLst>
          <pc:docMk/>
          <pc:sldMk cId="3910322995" sldId="273"/>
        </pc:sldMkLst>
        <pc:spChg chg="mod">
          <ac:chgData name="Joanne Lewis" userId="S::j.lewis@worc.ac.uk::f3b98ba8-4ecb-4319-a259-a113fe8dfddf" providerId="AD" clId="Web-{BCCFEF23-8998-6BF5-F34E-69782BECB851}" dt="2023-05-23T12:19:44.309" v="858" actId="20577"/>
          <ac:spMkLst>
            <pc:docMk/>
            <pc:sldMk cId="3910322995" sldId="273"/>
            <ac:spMk id="2" creationId="{D30A989C-E834-BB91-2F80-93639CB8C012}"/>
          </ac:spMkLst>
        </pc:spChg>
        <pc:graphicFrameChg chg="mod modGraphic">
          <ac:chgData name="Joanne Lewis" userId="S::j.lewis@worc.ac.uk::f3b98ba8-4ecb-4319-a259-a113fe8dfddf" providerId="AD" clId="Web-{BCCFEF23-8998-6BF5-F34E-69782BECB851}" dt="2023-05-23T12:49:05.276" v="3037"/>
          <ac:graphicFrameMkLst>
            <pc:docMk/>
            <pc:sldMk cId="3910322995" sldId="273"/>
            <ac:graphicFrameMk id="3" creationId="{7D1064CF-DDCB-BAEE-3363-3EE985467D15}"/>
          </ac:graphicFrameMkLst>
        </pc:graphicFrameChg>
      </pc:sldChg>
      <pc:sldChg chg="modSp add ord">
        <pc:chgData name="Joanne Lewis" userId="S::j.lewis@worc.ac.uk::f3b98ba8-4ecb-4319-a259-a113fe8dfddf" providerId="AD" clId="Web-{BCCFEF23-8998-6BF5-F34E-69782BECB851}" dt="2023-05-23T13:06:04.380" v="4685"/>
        <pc:sldMkLst>
          <pc:docMk/>
          <pc:sldMk cId="4264787421" sldId="274"/>
        </pc:sldMkLst>
        <pc:graphicFrameChg chg="mod modGraphic">
          <ac:chgData name="Joanne Lewis" userId="S::j.lewis@worc.ac.uk::f3b98ba8-4ecb-4319-a259-a113fe8dfddf" providerId="AD" clId="Web-{BCCFEF23-8998-6BF5-F34E-69782BECB851}" dt="2023-05-23T13:06:04.380" v="4685"/>
          <ac:graphicFrameMkLst>
            <pc:docMk/>
            <pc:sldMk cId="4264787421" sldId="274"/>
            <ac:graphicFrameMk id="3" creationId="{7D1064CF-DDCB-BAEE-3363-3EE985467D15}"/>
          </ac:graphicFrameMkLst>
        </pc:graphicFrameChg>
      </pc:sldChg>
      <pc:sldChg chg="modSp add replId">
        <pc:chgData name="Joanne Lewis" userId="S::j.lewis@worc.ac.uk::f3b98ba8-4ecb-4319-a259-a113fe8dfddf" providerId="AD" clId="Web-{BCCFEF23-8998-6BF5-F34E-69782BECB851}" dt="2023-05-23T14:48:07.797" v="5672" actId="20577"/>
        <pc:sldMkLst>
          <pc:docMk/>
          <pc:sldMk cId="3397093950" sldId="277"/>
        </pc:sldMkLst>
        <pc:spChg chg="mod">
          <ac:chgData name="Joanne Lewis" userId="S::j.lewis@worc.ac.uk::f3b98ba8-4ecb-4319-a259-a113fe8dfddf" providerId="AD" clId="Web-{BCCFEF23-8998-6BF5-F34E-69782BECB851}" dt="2023-05-23T14:48:07.797" v="5672" actId="20577"/>
          <ac:spMkLst>
            <pc:docMk/>
            <pc:sldMk cId="3397093950" sldId="277"/>
            <ac:spMk id="10243" creationId="{13FBF72A-49C2-486B-82A4-68158167ACEF}"/>
          </ac:spMkLst>
        </pc:spChg>
      </pc:sldChg>
    </pc:docChg>
  </pc:docChgLst>
  <pc:docChgLst>
    <pc:chgData name="Joanne Lewis" userId="S::j.lewis@worc.ac.uk::f3b98ba8-4ecb-4319-a259-a113fe8dfddf" providerId="AD" clId="Web-{7DABB72B-37F5-FFB4-233E-9E4156604FE3}"/>
    <pc:docChg chg="modSld">
      <pc:chgData name="Joanne Lewis" userId="S::j.lewis@worc.ac.uk::f3b98ba8-4ecb-4319-a259-a113fe8dfddf" providerId="AD" clId="Web-{7DABB72B-37F5-FFB4-233E-9E4156604FE3}" dt="2023-06-08T16:18:11.183" v="128" actId="20577"/>
      <pc:docMkLst>
        <pc:docMk/>
      </pc:docMkLst>
      <pc:sldChg chg="modSp">
        <pc:chgData name="Joanne Lewis" userId="S::j.lewis@worc.ac.uk::f3b98ba8-4ecb-4319-a259-a113fe8dfddf" providerId="AD" clId="Web-{7DABB72B-37F5-FFB4-233E-9E4156604FE3}" dt="2023-06-08T16:18:11.183" v="128" actId="20577"/>
        <pc:sldMkLst>
          <pc:docMk/>
          <pc:sldMk cId="0" sldId="262"/>
        </pc:sldMkLst>
        <pc:spChg chg="mod">
          <ac:chgData name="Joanne Lewis" userId="S::j.lewis@worc.ac.uk::f3b98ba8-4ecb-4319-a259-a113fe8dfddf" providerId="AD" clId="Web-{7DABB72B-37F5-FFB4-233E-9E4156604FE3}" dt="2023-06-08T16:18:11.183" v="128" actId="20577"/>
          <ac:spMkLst>
            <pc:docMk/>
            <pc:sldMk cId="0" sldId="262"/>
            <ac:spMk id="10243" creationId="{13FBF72A-49C2-486B-82A4-68158167ACEF}"/>
          </ac:spMkLst>
        </pc:spChg>
      </pc:sldChg>
      <pc:sldChg chg="modSp">
        <pc:chgData name="Joanne Lewis" userId="S::j.lewis@worc.ac.uk::f3b98ba8-4ecb-4319-a259-a113fe8dfddf" providerId="AD" clId="Web-{7DABB72B-37F5-FFB4-233E-9E4156604FE3}" dt="2023-06-08T16:13:40.720" v="67" actId="20577"/>
        <pc:sldMkLst>
          <pc:docMk/>
          <pc:sldMk cId="3397093950" sldId="277"/>
        </pc:sldMkLst>
        <pc:spChg chg="mod">
          <ac:chgData name="Joanne Lewis" userId="S::j.lewis@worc.ac.uk::f3b98ba8-4ecb-4319-a259-a113fe8dfddf" providerId="AD" clId="Web-{7DABB72B-37F5-FFB4-233E-9E4156604FE3}" dt="2023-06-08T16:13:40.720" v="67" actId="20577"/>
          <ac:spMkLst>
            <pc:docMk/>
            <pc:sldMk cId="3397093950" sldId="277"/>
            <ac:spMk id="10243" creationId="{13FBF72A-49C2-486B-82A4-68158167ACEF}"/>
          </ac:spMkLst>
        </pc:spChg>
      </pc:sldChg>
    </pc:docChg>
  </pc:docChgLst>
  <pc:docChgLst>
    <pc:chgData name="Helen Hope" userId="S::h.hope@worc.ac.uk::be191945-15f4-4729-bbf3-1e8cc26a4902" providerId="AD" clId="Web-{9AA31295-5F1A-A7D6-B86B-535CC25E927F}"/>
    <pc:docChg chg="modSld">
      <pc:chgData name="Helen Hope" userId="S::h.hope@worc.ac.uk::be191945-15f4-4729-bbf3-1e8cc26a4902" providerId="AD" clId="Web-{9AA31295-5F1A-A7D6-B86B-535CC25E927F}" dt="2023-06-12T11:32:35.146" v="21" actId="20577"/>
      <pc:docMkLst>
        <pc:docMk/>
      </pc:docMkLst>
      <pc:sldChg chg="modNotes">
        <pc:chgData name="Helen Hope" userId="S::h.hope@worc.ac.uk::be191945-15f4-4729-bbf3-1e8cc26a4902" providerId="AD" clId="Web-{9AA31295-5F1A-A7D6-B86B-535CC25E927F}" dt="2023-06-12T11:19:12.972" v="4"/>
        <pc:sldMkLst>
          <pc:docMk/>
          <pc:sldMk cId="0" sldId="258"/>
        </pc:sldMkLst>
      </pc:sldChg>
      <pc:sldChg chg="modSp">
        <pc:chgData name="Helen Hope" userId="S::h.hope@worc.ac.uk::be191945-15f4-4729-bbf3-1e8cc26a4902" providerId="AD" clId="Web-{9AA31295-5F1A-A7D6-B86B-535CC25E927F}" dt="2023-06-12T11:32:35.146" v="21" actId="20577"/>
        <pc:sldMkLst>
          <pc:docMk/>
          <pc:sldMk cId="0" sldId="262"/>
        </pc:sldMkLst>
        <pc:spChg chg="mod">
          <ac:chgData name="Helen Hope" userId="S::h.hope@worc.ac.uk::be191945-15f4-4729-bbf3-1e8cc26a4902" providerId="AD" clId="Web-{9AA31295-5F1A-A7D6-B86B-535CC25E927F}" dt="2023-06-12T11:32:35.146" v="21" actId="20577"/>
          <ac:spMkLst>
            <pc:docMk/>
            <pc:sldMk cId="0" sldId="262"/>
            <ac:spMk id="10243" creationId="{13FBF72A-49C2-486B-82A4-68158167ACEF}"/>
          </ac:spMkLst>
        </pc:spChg>
      </pc:sldChg>
      <pc:sldChg chg="modSp">
        <pc:chgData name="Helen Hope" userId="S::h.hope@worc.ac.uk::be191945-15f4-4729-bbf3-1e8cc26a4902" providerId="AD" clId="Web-{9AA31295-5F1A-A7D6-B86B-535CC25E927F}" dt="2023-06-12T11:32:27.787" v="18" actId="20577"/>
        <pc:sldMkLst>
          <pc:docMk/>
          <pc:sldMk cId="3397093950" sldId="277"/>
        </pc:sldMkLst>
        <pc:spChg chg="mod">
          <ac:chgData name="Helen Hope" userId="S::h.hope@worc.ac.uk::be191945-15f4-4729-bbf3-1e8cc26a4902" providerId="AD" clId="Web-{9AA31295-5F1A-A7D6-B86B-535CC25E927F}" dt="2023-06-12T11:32:27.787" v="18" actId="20577"/>
          <ac:spMkLst>
            <pc:docMk/>
            <pc:sldMk cId="3397093950" sldId="277"/>
            <ac:spMk id="10243" creationId="{13FBF72A-49C2-486B-82A4-68158167ACEF}"/>
          </ac:spMkLst>
        </pc:spChg>
      </pc:sldChg>
    </pc:docChg>
  </pc:docChgLst>
  <pc:docChgLst>
    <pc:chgData name="Joanne Lewis" userId="S::j.lewis@worc.ac.uk::f3b98ba8-4ecb-4319-a259-a113fe8dfddf" providerId="AD" clId="Web-{38901756-9E14-BF27-2C0C-4A2D8A606557}"/>
    <pc:docChg chg="modSld">
      <pc:chgData name="Joanne Lewis" userId="S::j.lewis@worc.ac.uk::f3b98ba8-4ecb-4319-a259-a113fe8dfddf" providerId="AD" clId="Web-{38901756-9E14-BF27-2C0C-4A2D8A606557}" dt="2023-06-12T15:50:51.789" v="473"/>
      <pc:docMkLst>
        <pc:docMk/>
      </pc:docMkLst>
      <pc:sldChg chg="modNotes">
        <pc:chgData name="Joanne Lewis" userId="S::j.lewis@worc.ac.uk::f3b98ba8-4ecb-4319-a259-a113fe8dfddf" providerId="AD" clId="Web-{38901756-9E14-BF27-2C0C-4A2D8A606557}" dt="2023-06-12T15:50:51.789" v="473"/>
        <pc:sldMkLst>
          <pc:docMk/>
          <pc:sldMk cId="0" sldId="269"/>
        </pc:sldMkLst>
      </pc:sldChg>
    </pc:docChg>
  </pc:docChgLst>
  <pc:docChgLst>
    <pc:chgData name="Helen Hope" userId="S::h.hope@worc.ac.uk::be191945-15f4-4729-bbf3-1e8cc26a4902" providerId="AD" clId="Web-{A08667FA-AC44-0793-CEA7-D3B1CEA6F3E1}"/>
    <pc:docChg chg="addSld delSld modSld sldOrd addMainMaster modMainMaster">
      <pc:chgData name="Helen Hope" userId="S::h.hope@worc.ac.uk::be191945-15f4-4729-bbf3-1e8cc26a4902" providerId="AD" clId="Web-{A08667FA-AC44-0793-CEA7-D3B1CEA6F3E1}" dt="2023-05-23T14:53:09.387" v="785"/>
      <pc:docMkLst>
        <pc:docMk/>
      </pc:docMkLst>
      <pc:sldChg chg="modNotes">
        <pc:chgData name="Helen Hope" userId="S::h.hope@worc.ac.uk::be191945-15f4-4729-bbf3-1e8cc26a4902" providerId="AD" clId="Web-{A08667FA-AC44-0793-CEA7-D3B1CEA6F3E1}" dt="2023-05-23T14:45:32.624" v="653"/>
        <pc:sldMkLst>
          <pc:docMk/>
          <pc:sldMk cId="0" sldId="256"/>
        </pc:sldMkLst>
      </pc:sldChg>
      <pc:sldChg chg="addSp delSp modSp mod setBg modNotes">
        <pc:chgData name="Helen Hope" userId="S::h.hope@worc.ac.uk::be191945-15f4-4729-bbf3-1e8cc26a4902" providerId="AD" clId="Web-{A08667FA-AC44-0793-CEA7-D3B1CEA6F3E1}" dt="2023-05-23T14:52:55.027" v="783"/>
        <pc:sldMkLst>
          <pc:docMk/>
          <pc:sldMk cId="0" sldId="258"/>
        </pc:sldMkLst>
        <pc:spChg chg="mod">
          <ac:chgData name="Helen Hope" userId="S::h.hope@worc.ac.uk::be191945-15f4-4729-bbf3-1e8cc26a4902" providerId="AD" clId="Web-{A08667FA-AC44-0793-CEA7-D3B1CEA6F3E1}" dt="2023-05-23T14:52:46.026" v="781"/>
          <ac:spMkLst>
            <pc:docMk/>
            <pc:sldMk cId="0" sldId="258"/>
            <ac:spMk id="3074" creationId="{672E629F-5E01-467F-8AB8-F8DE34FBDAD9}"/>
          </ac:spMkLst>
        </pc:spChg>
        <pc:spChg chg="add del mod">
          <ac:chgData name="Helen Hope" userId="S::h.hope@worc.ac.uk::be191945-15f4-4729-bbf3-1e8cc26a4902" providerId="AD" clId="Web-{A08667FA-AC44-0793-CEA7-D3B1CEA6F3E1}" dt="2023-05-23T14:52:55.027" v="783"/>
          <ac:spMkLst>
            <pc:docMk/>
            <pc:sldMk cId="0" sldId="258"/>
            <ac:spMk id="3075" creationId="{82E1DD3F-FACD-4CEF-9181-7667647B68A4}"/>
          </ac:spMkLst>
        </pc:spChg>
        <pc:spChg chg="add del">
          <ac:chgData name="Helen Hope" userId="S::h.hope@worc.ac.uk::be191945-15f4-4729-bbf3-1e8cc26a4902" providerId="AD" clId="Web-{A08667FA-AC44-0793-CEA7-D3B1CEA6F3E1}" dt="2023-05-23T14:52:46.026" v="781"/>
          <ac:spMkLst>
            <pc:docMk/>
            <pc:sldMk cId="0" sldId="258"/>
            <ac:spMk id="3090" creationId="{BACC6370-2D7E-4714-9D71-7542949D7D5D}"/>
          </ac:spMkLst>
        </pc:spChg>
        <pc:spChg chg="add del">
          <ac:chgData name="Helen Hope" userId="S::h.hope@worc.ac.uk::be191945-15f4-4729-bbf3-1e8cc26a4902" providerId="AD" clId="Web-{A08667FA-AC44-0793-CEA7-D3B1CEA6F3E1}" dt="2023-05-23T14:52:46.026" v="781"/>
          <ac:spMkLst>
            <pc:docMk/>
            <pc:sldMk cId="0" sldId="258"/>
            <ac:spMk id="3092" creationId="{F68B3F68-107C-434F-AA38-110D5EA91B85}"/>
          </ac:spMkLst>
        </pc:spChg>
        <pc:spChg chg="add del">
          <ac:chgData name="Helen Hope" userId="S::h.hope@worc.ac.uk::be191945-15f4-4729-bbf3-1e8cc26a4902" providerId="AD" clId="Web-{A08667FA-AC44-0793-CEA7-D3B1CEA6F3E1}" dt="2023-05-23T14:52:46.026" v="781"/>
          <ac:spMkLst>
            <pc:docMk/>
            <pc:sldMk cId="0" sldId="258"/>
            <ac:spMk id="3094" creationId="{AAD0DBB9-1A4B-4391-81D4-CB19F9AB918A}"/>
          </ac:spMkLst>
        </pc:spChg>
        <pc:spChg chg="add del">
          <ac:chgData name="Helen Hope" userId="S::h.hope@worc.ac.uk::be191945-15f4-4729-bbf3-1e8cc26a4902" providerId="AD" clId="Web-{A08667FA-AC44-0793-CEA7-D3B1CEA6F3E1}" dt="2023-05-23T14:52:46.026" v="781"/>
          <ac:spMkLst>
            <pc:docMk/>
            <pc:sldMk cId="0" sldId="258"/>
            <ac:spMk id="3096" creationId="{063BBA22-50EA-4C4D-BE05-F1CE4E63AA56}"/>
          </ac:spMkLst>
        </pc:spChg>
        <pc:graphicFrameChg chg="add del">
          <ac:chgData name="Helen Hope" userId="S::h.hope@worc.ac.uk::be191945-15f4-4729-bbf3-1e8cc26a4902" providerId="AD" clId="Web-{A08667FA-AC44-0793-CEA7-D3B1CEA6F3E1}" dt="2023-05-23T14:52:13.540" v="771"/>
          <ac:graphicFrameMkLst>
            <pc:docMk/>
            <pc:sldMk cId="0" sldId="258"/>
            <ac:graphicFrameMk id="3077" creationId="{5220B297-1940-4E54-5C04-4575D53899F5}"/>
          </ac:graphicFrameMkLst>
        </pc:graphicFrameChg>
        <pc:graphicFrameChg chg="add del">
          <ac:chgData name="Helen Hope" userId="S::h.hope@worc.ac.uk::be191945-15f4-4729-bbf3-1e8cc26a4902" providerId="AD" clId="Web-{A08667FA-AC44-0793-CEA7-D3B1CEA6F3E1}" dt="2023-05-23T14:52:17.759" v="773"/>
          <ac:graphicFrameMkLst>
            <pc:docMk/>
            <pc:sldMk cId="0" sldId="258"/>
            <ac:graphicFrameMk id="3079" creationId="{DDB5B83B-602F-29D1-8996-795CF8AD175E}"/>
          </ac:graphicFrameMkLst>
        </pc:graphicFrameChg>
        <pc:graphicFrameChg chg="add del">
          <ac:chgData name="Helen Hope" userId="S::h.hope@worc.ac.uk::be191945-15f4-4729-bbf3-1e8cc26a4902" providerId="AD" clId="Web-{A08667FA-AC44-0793-CEA7-D3B1CEA6F3E1}" dt="2023-05-23T14:52:21.806" v="775"/>
          <ac:graphicFrameMkLst>
            <pc:docMk/>
            <pc:sldMk cId="0" sldId="258"/>
            <ac:graphicFrameMk id="3081" creationId="{5220B297-1940-4E54-5C04-4575D53899F5}"/>
          </ac:graphicFrameMkLst>
        </pc:graphicFrameChg>
        <pc:graphicFrameChg chg="add del">
          <ac:chgData name="Helen Hope" userId="S::h.hope@worc.ac.uk::be191945-15f4-4729-bbf3-1e8cc26a4902" providerId="AD" clId="Web-{A08667FA-AC44-0793-CEA7-D3B1CEA6F3E1}" dt="2023-05-23T14:52:29.322" v="777"/>
          <ac:graphicFrameMkLst>
            <pc:docMk/>
            <pc:sldMk cId="0" sldId="258"/>
            <ac:graphicFrameMk id="3083" creationId="{B45E5881-D9DF-B6A7-DFC8-D8439145C7BC}"/>
          </ac:graphicFrameMkLst>
        </pc:graphicFrameChg>
        <pc:graphicFrameChg chg="add del mod modGraphic">
          <ac:chgData name="Helen Hope" userId="S::h.hope@worc.ac.uk::be191945-15f4-4729-bbf3-1e8cc26a4902" providerId="AD" clId="Web-{A08667FA-AC44-0793-CEA7-D3B1CEA6F3E1}" dt="2023-05-23T14:52:55.027" v="783"/>
          <ac:graphicFrameMkLst>
            <pc:docMk/>
            <pc:sldMk cId="0" sldId="258"/>
            <ac:graphicFrameMk id="3085" creationId="{DDB5B83B-602F-29D1-8996-795CF8AD175E}"/>
          </ac:graphicFrameMkLst>
        </pc:graphicFrameChg>
      </pc:sldChg>
      <pc:sldChg chg="modSp modNotes">
        <pc:chgData name="Helen Hope" userId="S::h.hope@worc.ac.uk::be191945-15f4-4729-bbf3-1e8cc26a4902" providerId="AD" clId="Web-{A08667FA-AC44-0793-CEA7-D3B1CEA6F3E1}" dt="2023-05-23T11:48:07.212" v="133"/>
        <pc:sldMkLst>
          <pc:docMk/>
          <pc:sldMk cId="0" sldId="259"/>
        </pc:sldMkLst>
        <pc:spChg chg="mod">
          <ac:chgData name="Helen Hope" userId="S::h.hope@worc.ac.uk::be191945-15f4-4729-bbf3-1e8cc26a4902" providerId="AD" clId="Web-{A08667FA-AC44-0793-CEA7-D3B1CEA6F3E1}" dt="2023-05-23T11:44:23.979" v="41" actId="20577"/>
          <ac:spMkLst>
            <pc:docMk/>
            <pc:sldMk cId="0" sldId="259"/>
            <ac:spMk id="4098" creationId="{484703A5-A7FE-464B-8CAA-D81393E37855}"/>
          </ac:spMkLst>
        </pc:spChg>
        <pc:spChg chg="mod">
          <ac:chgData name="Helen Hope" userId="S::h.hope@worc.ac.uk::be191945-15f4-4729-bbf3-1e8cc26a4902" providerId="AD" clId="Web-{A08667FA-AC44-0793-CEA7-D3B1CEA6F3E1}" dt="2023-05-23T11:44:49.621" v="51" actId="20577"/>
          <ac:spMkLst>
            <pc:docMk/>
            <pc:sldMk cId="0" sldId="259"/>
            <ac:spMk id="4099" creationId="{C0483C44-3E23-4935-A630-D80C29B2B586}"/>
          </ac:spMkLst>
        </pc:spChg>
      </pc:sldChg>
      <pc:sldChg chg="modSp del modNotes">
        <pc:chgData name="Helen Hope" userId="S::h.hope@worc.ac.uk::be191945-15f4-4729-bbf3-1e8cc26a4902" providerId="AD" clId="Web-{A08667FA-AC44-0793-CEA7-D3B1CEA6F3E1}" dt="2023-05-23T12:39:23.410" v="136"/>
        <pc:sldMkLst>
          <pc:docMk/>
          <pc:sldMk cId="0" sldId="260"/>
        </pc:sldMkLst>
        <pc:spChg chg="mod">
          <ac:chgData name="Helen Hope" userId="S::h.hope@worc.ac.uk::be191945-15f4-4729-bbf3-1e8cc26a4902" providerId="AD" clId="Web-{A08667FA-AC44-0793-CEA7-D3B1CEA6F3E1}" dt="2023-05-23T11:44:59.669" v="75" actId="20577"/>
          <ac:spMkLst>
            <pc:docMk/>
            <pc:sldMk cId="0" sldId="260"/>
            <ac:spMk id="5122" creationId="{BEE4F573-9ACF-4E4D-813D-5F8777A1521B}"/>
          </ac:spMkLst>
        </pc:spChg>
      </pc:sldChg>
      <pc:sldChg chg="addSp delSp modSp mod setBg modClrScheme chgLayout modNotes">
        <pc:chgData name="Helen Hope" userId="S::h.hope@worc.ac.uk::be191945-15f4-4729-bbf3-1e8cc26a4902" providerId="AD" clId="Web-{A08667FA-AC44-0793-CEA7-D3B1CEA6F3E1}" dt="2023-05-23T14:46:57.301" v="718"/>
        <pc:sldMkLst>
          <pc:docMk/>
          <pc:sldMk cId="0" sldId="261"/>
        </pc:sldMkLst>
        <pc:spChg chg="add mod">
          <ac:chgData name="Helen Hope" userId="S::h.hope@worc.ac.uk::be191945-15f4-4729-bbf3-1e8cc26a4902" providerId="AD" clId="Web-{A08667FA-AC44-0793-CEA7-D3B1CEA6F3E1}" dt="2023-05-23T14:26:29.270" v="416" actId="20577"/>
          <ac:spMkLst>
            <pc:docMk/>
            <pc:sldMk cId="0" sldId="261"/>
            <ac:spMk id="4" creationId="{E10F941E-D603-2A48-AAEC-F2C367B586B1}"/>
          </ac:spMkLst>
        </pc:spChg>
        <pc:spChg chg="add del">
          <ac:chgData name="Helen Hope" userId="S::h.hope@worc.ac.uk::be191945-15f4-4729-bbf3-1e8cc26a4902" providerId="AD" clId="Web-{A08667FA-AC44-0793-CEA7-D3B1CEA6F3E1}" dt="2023-05-23T13:26:22.689" v="160"/>
          <ac:spMkLst>
            <pc:docMk/>
            <pc:sldMk cId="0" sldId="261"/>
            <ac:spMk id="14" creationId="{AA274328-4774-4DF9-BA53-452565122FBB}"/>
          </ac:spMkLst>
        </pc:spChg>
        <pc:spChg chg="add del">
          <ac:chgData name="Helen Hope" userId="S::h.hope@worc.ac.uk::be191945-15f4-4729-bbf3-1e8cc26a4902" providerId="AD" clId="Web-{A08667FA-AC44-0793-CEA7-D3B1CEA6F3E1}" dt="2023-05-23T13:26:22.689" v="160"/>
          <ac:spMkLst>
            <pc:docMk/>
            <pc:sldMk cId="0" sldId="261"/>
            <ac:spMk id="15" creationId="{BFDC535F-AC0A-417D-96AB-6706BECACD95}"/>
          </ac:spMkLst>
        </pc:spChg>
        <pc:spChg chg="add del">
          <ac:chgData name="Helen Hope" userId="S::h.hope@worc.ac.uk::be191945-15f4-4729-bbf3-1e8cc26a4902" providerId="AD" clId="Web-{A08667FA-AC44-0793-CEA7-D3B1CEA6F3E1}" dt="2023-05-23T13:26:22.689" v="160"/>
          <ac:spMkLst>
            <pc:docMk/>
            <pc:sldMk cId="0" sldId="261"/>
            <ac:spMk id="16" creationId="{01C7B46D-2FEF-4FAA-915B-8B21A66BB647}"/>
          </ac:spMkLst>
        </pc:spChg>
        <pc:spChg chg="add del">
          <ac:chgData name="Helen Hope" userId="S::h.hope@worc.ac.uk::be191945-15f4-4729-bbf3-1e8cc26a4902" providerId="AD" clId="Web-{A08667FA-AC44-0793-CEA7-D3B1CEA6F3E1}" dt="2023-05-23T13:26:22.689" v="160"/>
          <ac:spMkLst>
            <pc:docMk/>
            <pc:sldMk cId="0" sldId="261"/>
            <ac:spMk id="17" creationId="{97AAAF8E-31DB-4148-8FCA-4D8233D691C6}"/>
          </ac:spMkLst>
        </pc:spChg>
        <pc:spChg chg="add del">
          <ac:chgData name="Helen Hope" userId="S::h.hope@worc.ac.uk::be191945-15f4-4729-bbf3-1e8cc26a4902" providerId="AD" clId="Web-{A08667FA-AC44-0793-CEA7-D3B1CEA6F3E1}" dt="2023-05-23T13:26:24.408" v="162"/>
          <ac:spMkLst>
            <pc:docMk/>
            <pc:sldMk cId="0" sldId="261"/>
            <ac:spMk id="19" creationId="{262ABC4B-37D8-4218-BDD8-6DF6A00C0C80}"/>
          </ac:spMkLst>
        </pc:spChg>
        <pc:spChg chg="add del">
          <ac:chgData name="Helen Hope" userId="S::h.hope@worc.ac.uk::be191945-15f4-4729-bbf3-1e8cc26a4902" providerId="AD" clId="Web-{A08667FA-AC44-0793-CEA7-D3B1CEA6F3E1}" dt="2023-05-23T13:26:30.908" v="164"/>
          <ac:spMkLst>
            <pc:docMk/>
            <pc:sldMk cId="0" sldId="261"/>
            <ac:spMk id="21" creationId="{799448F2-0E5B-42DA-B2D1-11A14E947BD4}"/>
          </ac:spMkLst>
        </pc:spChg>
        <pc:spChg chg="add del">
          <ac:chgData name="Helen Hope" userId="S::h.hope@worc.ac.uk::be191945-15f4-4729-bbf3-1e8cc26a4902" providerId="AD" clId="Web-{A08667FA-AC44-0793-CEA7-D3B1CEA6F3E1}" dt="2023-05-23T13:26:30.908" v="164"/>
          <ac:spMkLst>
            <pc:docMk/>
            <pc:sldMk cId="0" sldId="261"/>
            <ac:spMk id="22" creationId="{4E8A7552-20E1-4F34-ADAB-C1DB6634D47E}"/>
          </ac:spMkLst>
        </pc:spChg>
        <pc:spChg chg="add del">
          <ac:chgData name="Helen Hope" userId="S::h.hope@worc.ac.uk::be191945-15f4-4729-bbf3-1e8cc26a4902" providerId="AD" clId="Web-{A08667FA-AC44-0793-CEA7-D3B1CEA6F3E1}" dt="2023-05-23T13:26:33.970" v="166"/>
          <ac:spMkLst>
            <pc:docMk/>
            <pc:sldMk cId="0" sldId="261"/>
            <ac:spMk id="24" creationId="{AA3CC463-F933-4AC4-86E1-5AC14B0C3163}"/>
          </ac:spMkLst>
        </pc:spChg>
        <pc:spChg chg="add del">
          <ac:chgData name="Helen Hope" userId="S::h.hope@worc.ac.uk::be191945-15f4-4729-bbf3-1e8cc26a4902" providerId="AD" clId="Web-{A08667FA-AC44-0793-CEA7-D3B1CEA6F3E1}" dt="2023-05-23T13:26:33.970" v="166"/>
          <ac:spMkLst>
            <pc:docMk/>
            <pc:sldMk cId="0" sldId="261"/>
            <ac:spMk id="25" creationId="{6025D2DB-A12A-44DB-B00E-F4D622329EDD}"/>
          </ac:spMkLst>
        </pc:spChg>
        <pc:spChg chg="add del">
          <ac:chgData name="Helen Hope" userId="S::h.hope@worc.ac.uk::be191945-15f4-4729-bbf3-1e8cc26a4902" providerId="AD" clId="Web-{A08667FA-AC44-0793-CEA7-D3B1CEA6F3E1}" dt="2023-05-23T13:26:33.970" v="166"/>
          <ac:spMkLst>
            <pc:docMk/>
            <pc:sldMk cId="0" sldId="261"/>
            <ac:spMk id="26" creationId="{CE7E7877-F64E-4EEA-B778-138031EFF874}"/>
          </ac:spMkLst>
        </pc:spChg>
        <pc:spChg chg="add del">
          <ac:chgData name="Helen Hope" userId="S::h.hope@worc.ac.uk::be191945-15f4-4729-bbf3-1e8cc26a4902" providerId="AD" clId="Web-{A08667FA-AC44-0793-CEA7-D3B1CEA6F3E1}" dt="2023-05-23T13:26:33.970" v="166"/>
          <ac:spMkLst>
            <pc:docMk/>
            <pc:sldMk cId="0" sldId="261"/>
            <ac:spMk id="27" creationId="{7DD6C4F3-70FD-4F13-919C-702EE4886499}"/>
          </ac:spMkLst>
        </pc:spChg>
        <pc:spChg chg="add">
          <ac:chgData name="Helen Hope" userId="S::h.hope@worc.ac.uk::be191945-15f4-4729-bbf3-1e8cc26a4902" providerId="AD" clId="Web-{A08667FA-AC44-0793-CEA7-D3B1CEA6F3E1}" dt="2023-05-23T13:26:33.986" v="167"/>
          <ac:spMkLst>
            <pc:docMk/>
            <pc:sldMk cId="0" sldId="261"/>
            <ac:spMk id="29" creationId="{BFDC535F-AC0A-417D-96AB-6706BECACD95}"/>
          </ac:spMkLst>
        </pc:spChg>
        <pc:spChg chg="add">
          <ac:chgData name="Helen Hope" userId="S::h.hope@worc.ac.uk::be191945-15f4-4729-bbf3-1e8cc26a4902" providerId="AD" clId="Web-{A08667FA-AC44-0793-CEA7-D3B1CEA6F3E1}" dt="2023-05-23T13:26:33.986" v="167"/>
          <ac:spMkLst>
            <pc:docMk/>
            <pc:sldMk cId="0" sldId="261"/>
            <ac:spMk id="30" creationId="{97AAAF8E-31DB-4148-8FCA-4D8233D691C6}"/>
          </ac:spMkLst>
        </pc:spChg>
        <pc:spChg chg="add">
          <ac:chgData name="Helen Hope" userId="S::h.hope@worc.ac.uk::be191945-15f4-4729-bbf3-1e8cc26a4902" providerId="AD" clId="Web-{A08667FA-AC44-0793-CEA7-D3B1CEA6F3E1}" dt="2023-05-23T13:26:33.986" v="167"/>
          <ac:spMkLst>
            <pc:docMk/>
            <pc:sldMk cId="0" sldId="261"/>
            <ac:spMk id="31" creationId="{AA274328-4774-4DF9-BA53-452565122FBB}"/>
          </ac:spMkLst>
        </pc:spChg>
        <pc:spChg chg="add">
          <ac:chgData name="Helen Hope" userId="S::h.hope@worc.ac.uk::be191945-15f4-4729-bbf3-1e8cc26a4902" providerId="AD" clId="Web-{A08667FA-AC44-0793-CEA7-D3B1CEA6F3E1}" dt="2023-05-23T13:26:33.986" v="167"/>
          <ac:spMkLst>
            <pc:docMk/>
            <pc:sldMk cId="0" sldId="261"/>
            <ac:spMk id="32" creationId="{01C7B46D-2FEF-4FAA-915B-8B21A66BB647}"/>
          </ac:spMkLst>
        </pc:spChg>
        <pc:spChg chg="del">
          <ac:chgData name="Helen Hope" userId="S::h.hope@worc.ac.uk::be191945-15f4-4729-bbf3-1e8cc26a4902" providerId="AD" clId="Web-{A08667FA-AC44-0793-CEA7-D3B1CEA6F3E1}" dt="2023-05-23T13:20:31.759" v="142"/>
          <ac:spMkLst>
            <pc:docMk/>
            <pc:sldMk cId="0" sldId="261"/>
            <ac:spMk id="9218" creationId="{63532270-0712-4854-AFA5-93BFF3F58AE8}"/>
          </ac:spMkLst>
        </pc:spChg>
        <pc:spChg chg="del">
          <ac:chgData name="Helen Hope" userId="S::h.hope@worc.ac.uk::be191945-15f4-4729-bbf3-1e8cc26a4902" providerId="AD" clId="Web-{A08667FA-AC44-0793-CEA7-D3B1CEA6F3E1}" dt="2023-05-23T13:20:31.759" v="142"/>
          <ac:spMkLst>
            <pc:docMk/>
            <pc:sldMk cId="0" sldId="261"/>
            <ac:spMk id="9219" creationId="{8FA22C12-FB8B-4272-A9E4-370206E2B4DA}"/>
          </ac:spMkLst>
        </pc:spChg>
        <pc:picChg chg="add mod ord">
          <ac:chgData name="Helen Hope" userId="S::h.hope@worc.ac.uk::be191945-15f4-4729-bbf3-1e8cc26a4902" providerId="AD" clId="Web-{A08667FA-AC44-0793-CEA7-D3B1CEA6F3E1}" dt="2023-05-23T13:26:33.986" v="167"/>
          <ac:picMkLst>
            <pc:docMk/>
            <pc:sldMk cId="0" sldId="261"/>
            <ac:picMk id="2" creationId="{11E68AA6-E1E3-F100-0579-4F3A397E116C}"/>
          </ac:picMkLst>
        </pc:picChg>
        <pc:picChg chg="add mod ord">
          <ac:chgData name="Helen Hope" userId="S::h.hope@worc.ac.uk::be191945-15f4-4729-bbf3-1e8cc26a4902" providerId="AD" clId="Web-{A08667FA-AC44-0793-CEA7-D3B1CEA6F3E1}" dt="2023-05-23T13:28:12.770" v="171" actId="1076"/>
          <ac:picMkLst>
            <pc:docMk/>
            <pc:sldMk cId="0" sldId="261"/>
            <ac:picMk id="3" creationId="{CA2937F2-8257-01B3-B08E-7C87AB80BD9D}"/>
          </ac:picMkLst>
        </pc:picChg>
        <pc:picChg chg="add del mod">
          <ac:chgData name="Helen Hope" userId="S::h.hope@worc.ac.uk::be191945-15f4-4729-bbf3-1e8cc26a4902" providerId="AD" clId="Web-{A08667FA-AC44-0793-CEA7-D3B1CEA6F3E1}" dt="2023-05-23T13:26:07.673" v="153"/>
          <ac:picMkLst>
            <pc:docMk/>
            <pc:sldMk cId="0" sldId="261"/>
            <ac:picMk id="4" creationId="{0F3FCECD-5704-ACF6-442E-604DC53674CC}"/>
          </ac:picMkLst>
        </pc:picChg>
        <pc:picChg chg="add del mod">
          <ac:chgData name="Helen Hope" userId="S::h.hope@worc.ac.uk::be191945-15f4-4729-bbf3-1e8cc26a4902" providerId="AD" clId="Web-{A08667FA-AC44-0793-CEA7-D3B1CEA6F3E1}" dt="2023-05-23T13:28:35.973" v="175"/>
          <ac:picMkLst>
            <pc:docMk/>
            <pc:sldMk cId="0" sldId="261"/>
            <ac:picMk id="5" creationId="{D63C5F29-CB63-BCBF-04A8-E45DE9FAE206}"/>
          </ac:picMkLst>
        </pc:picChg>
        <pc:picChg chg="add mod">
          <ac:chgData name="Helen Hope" userId="S::h.hope@worc.ac.uk::be191945-15f4-4729-bbf3-1e8cc26a4902" providerId="AD" clId="Web-{A08667FA-AC44-0793-CEA7-D3B1CEA6F3E1}" dt="2023-05-23T13:29:04.161" v="179" actId="1076"/>
          <ac:picMkLst>
            <pc:docMk/>
            <pc:sldMk cId="0" sldId="261"/>
            <ac:picMk id="6" creationId="{6D1DABDE-1BF8-CE51-0DA7-155C53E9D8B0}"/>
          </ac:picMkLst>
        </pc:picChg>
        <pc:cxnChg chg="add del">
          <ac:chgData name="Helen Hope" userId="S::h.hope@worc.ac.uk::be191945-15f4-4729-bbf3-1e8cc26a4902" providerId="AD" clId="Web-{A08667FA-AC44-0793-CEA7-D3B1CEA6F3E1}" dt="2023-05-23T13:26:17.845" v="158"/>
          <ac:cxnSpMkLst>
            <pc:docMk/>
            <pc:sldMk cId="0" sldId="261"/>
            <ac:cxnSpMk id="10" creationId="{DCD67800-37AC-4E14-89B0-F79DCB3FB86D}"/>
          </ac:cxnSpMkLst>
        </pc:cxnChg>
        <pc:cxnChg chg="add del">
          <ac:chgData name="Helen Hope" userId="S::h.hope@worc.ac.uk::be191945-15f4-4729-bbf3-1e8cc26a4902" providerId="AD" clId="Web-{A08667FA-AC44-0793-CEA7-D3B1CEA6F3E1}" dt="2023-05-23T13:26:17.845" v="158"/>
          <ac:cxnSpMkLst>
            <pc:docMk/>
            <pc:sldMk cId="0" sldId="261"/>
            <ac:cxnSpMk id="12" creationId="{20F1788F-A5AE-4188-8274-F7F2E3833ECD}"/>
          </ac:cxnSpMkLst>
        </pc:cxnChg>
      </pc:sldChg>
      <pc:sldChg chg="modSp">
        <pc:chgData name="Helen Hope" userId="S::h.hope@worc.ac.uk::be191945-15f4-4729-bbf3-1e8cc26a4902" providerId="AD" clId="Web-{A08667FA-AC44-0793-CEA7-D3B1CEA6F3E1}" dt="2023-05-23T11:47:06.505" v="107" actId="20577"/>
        <pc:sldMkLst>
          <pc:docMk/>
          <pc:sldMk cId="0" sldId="262"/>
        </pc:sldMkLst>
        <pc:spChg chg="mod">
          <ac:chgData name="Helen Hope" userId="S::h.hope@worc.ac.uk::be191945-15f4-4729-bbf3-1e8cc26a4902" providerId="AD" clId="Web-{A08667FA-AC44-0793-CEA7-D3B1CEA6F3E1}" dt="2023-05-23T11:47:06.505" v="107" actId="20577"/>
          <ac:spMkLst>
            <pc:docMk/>
            <pc:sldMk cId="0" sldId="262"/>
            <ac:spMk id="10242" creationId="{3D471434-DA95-42A0-BBFE-ABC2AC30B4DF}"/>
          </ac:spMkLst>
        </pc:spChg>
      </pc:sldChg>
      <pc:sldChg chg="del">
        <pc:chgData name="Helen Hope" userId="S::h.hope@worc.ac.uk::be191945-15f4-4729-bbf3-1e8cc26a4902" providerId="AD" clId="Web-{A08667FA-AC44-0793-CEA7-D3B1CEA6F3E1}" dt="2023-05-23T11:47:37.976" v="114"/>
        <pc:sldMkLst>
          <pc:docMk/>
          <pc:sldMk cId="0" sldId="263"/>
        </pc:sldMkLst>
      </pc:sldChg>
      <pc:sldChg chg="del">
        <pc:chgData name="Helen Hope" userId="S::h.hope@worc.ac.uk::be191945-15f4-4729-bbf3-1e8cc26a4902" providerId="AD" clId="Web-{A08667FA-AC44-0793-CEA7-D3B1CEA6F3E1}" dt="2023-05-23T11:47:37.976" v="113"/>
        <pc:sldMkLst>
          <pc:docMk/>
          <pc:sldMk cId="0" sldId="264"/>
        </pc:sldMkLst>
      </pc:sldChg>
      <pc:sldChg chg="del">
        <pc:chgData name="Helen Hope" userId="S::h.hope@worc.ac.uk::be191945-15f4-4729-bbf3-1e8cc26a4902" providerId="AD" clId="Web-{A08667FA-AC44-0793-CEA7-D3B1CEA6F3E1}" dt="2023-05-23T11:47:37.960" v="112"/>
        <pc:sldMkLst>
          <pc:docMk/>
          <pc:sldMk cId="0" sldId="265"/>
        </pc:sldMkLst>
      </pc:sldChg>
      <pc:sldChg chg="del">
        <pc:chgData name="Helen Hope" userId="S::h.hope@worc.ac.uk::be191945-15f4-4729-bbf3-1e8cc26a4902" providerId="AD" clId="Web-{A08667FA-AC44-0793-CEA7-D3B1CEA6F3E1}" dt="2023-05-23T11:47:37.960" v="111"/>
        <pc:sldMkLst>
          <pc:docMk/>
          <pc:sldMk cId="0" sldId="266"/>
        </pc:sldMkLst>
      </pc:sldChg>
      <pc:sldChg chg="del">
        <pc:chgData name="Helen Hope" userId="S::h.hope@worc.ac.uk::be191945-15f4-4729-bbf3-1e8cc26a4902" providerId="AD" clId="Web-{A08667FA-AC44-0793-CEA7-D3B1CEA6F3E1}" dt="2023-05-23T11:47:37.960" v="110"/>
        <pc:sldMkLst>
          <pc:docMk/>
          <pc:sldMk cId="0" sldId="267"/>
        </pc:sldMkLst>
      </pc:sldChg>
      <pc:sldChg chg="del">
        <pc:chgData name="Helen Hope" userId="S::h.hope@worc.ac.uk::be191945-15f4-4729-bbf3-1e8cc26a4902" providerId="AD" clId="Web-{A08667FA-AC44-0793-CEA7-D3B1CEA6F3E1}" dt="2023-05-23T11:47:37.945" v="109"/>
        <pc:sldMkLst>
          <pc:docMk/>
          <pc:sldMk cId="0" sldId="268"/>
        </pc:sldMkLst>
      </pc:sldChg>
      <pc:sldChg chg="addSp delSp modSp mod setBg modNotes">
        <pc:chgData name="Helen Hope" userId="S::h.hope@worc.ac.uk::be191945-15f4-4729-bbf3-1e8cc26a4902" providerId="AD" clId="Web-{A08667FA-AC44-0793-CEA7-D3B1CEA6F3E1}" dt="2023-05-23T14:53:09.387" v="785"/>
        <pc:sldMkLst>
          <pc:docMk/>
          <pc:sldMk cId="0" sldId="269"/>
        </pc:sldMkLst>
        <pc:spChg chg="mod">
          <ac:chgData name="Helen Hope" userId="S::h.hope@worc.ac.uk::be191945-15f4-4729-bbf3-1e8cc26a4902" providerId="AD" clId="Web-{A08667FA-AC44-0793-CEA7-D3B1CEA6F3E1}" dt="2023-05-23T14:53:09.387" v="785"/>
          <ac:spMkLst>
            <pc:docMk/>
            <pc:sldMk cId="0" sldId="269"/>
            <ac:spMk id="17410" creationId="{0E006830-704E-4FDC-8F5E-2A15B7E8D624}"/>
          </ac:spMkLst>
        </pc:spChg>
        <pc:spChg chg="mod ord">
          <ac:chgData name="Helen Hope" userId="S::h.hope@worc.ac.uk::be191945-15f4-4729-bbf3-1e8cc26a4902" providerId="AD" clId="Web-{A08667FA-AC44-0793-CEA7-D3B1CEA6F3E1}" dt="2023-05-23T14:53:09.387" v="785"/>
          <ac:spMkLst>
            <pc:docMk/>
            <pc:sldMk cId="0" sldId="269"/>
            <ac:spMk id="17411" creationId="{A8FF97C9-5CE3-4A53-A249-C02B8849D234}"/>
          </ac:spMkLst>
        </pc:spChg>
        <pc:spChg chg="add del">
          <ac:chgData name="Helen Hope" userId="S::h.hope@worc.ac.uk::be191945-15f4-4729-bbf3-1e8cc26a4902" providerId="AD" clId="Web-{A08667FA-AC44-0793-CEA7-D3B1CEA6F3E1}" dt="2023-05-23T14:51:11.833" v="768"/>
          <ac:spMkLst>
            <pc:docMk/>
            <pc:sldMk cId="0" sldId="269"/>
            <ac:spMk id="17416" creationId="{04812C46-200A-4DEB-A05E-3ED6C68C2387}"/>
          </ac:spMkLst>
        </pc:spChg>
        <pc:spChg chg="add del">
          <ac:chgData name="Helen Hope" userId="S::h.hope@worc.ac.uk::be191945-15f4-4729-bbf3-1e8cc26a4902" providerId="AD" clId="Web-{A08667FA-AC44-0793-CEA7-D3B1CEA6F3E1}" dt="2023-05-23T14:51:11.833" v="768"/>
          <ac:spMkLst>
            <pc:docMk/>
            <pc:sldMk cId="0" sldId="269"/>
            <ac:spMk id="17418" creationId="{D1EA859B-E555-4109-94F3-6700E046E008}"/>
          </ac:spMkLst>
        </pc:spChg>
        <pc:picChg chg="add mod ord">
          <ac:chgData name="Helen Hope" userId="S::h.hope@worc.ac.uk::be191945-15f4-4729-bbf3-1e8cc26a4902" providerId="AD" clId="Web-{A08667FA-AC44-0793-CEA7-D3B1CEA6F3E1}" dt="2023-05-23T14:53:09.387" v="785"/>
          <ac:picMkLst>
            <pc:docMk/>
            <pc:sldMk cId="0" sldId="269"/>
            <ac:picMk id="2" creationId="{D9B48117-B15A-C9CC-0CBC-88E906EC6AA6}"/>
          </ac:picMkLst>
        </pc:picChg>
      </pc:sldChg>
      <pc:sldChg chg="modSp ord modNotes">
        <pc:chgData name="Helen Hope" userId="S::h.hope@worc.ac.uk::be191945-15f4-4729-bbf3-1e8cc26a4902" providerId="AD" clId="Web-{A08667FA-AC44-0793-CEA7-D3B1CEA6F3E1}" dt="2023-05-23T14:48:54.433" v="759"/>
        <pc:sldMkLst>
          <pc:docMk/>
          <pc:sldMk cId="0" sldId="270"/>
        </pc:sldMkLst>
        <pc:spChg chg="mod">
          <ac:chgData name="Helen Hope" userId="S::h.hope@worc.ac.uk::be191945-15f4-4729-bbf3-1e8cc26a4902" providerId="AD" clId="Web-{A08667FA-AC44-0793-CEA7-D3B1CEA6F3E1}" dt="2023-05-23T14:48:12.931" v="740" actId="20577"/>
          <ac:spMkLst>
            <pc:docMk/>
            <pc:sldMk cId="0" sldId="270"/>
            <ac:spMk id="3" creationId="{3ED0456F-0B47-D3F8-2CD5-3F498D869349}"/>
          </ac:spMkLst>
        </pc:spChg>
        <pc:spChg chg="mod">
          <ac:chgData name="Helen Hope" userId="S::h.hope@worc.ac.uk::be191945-15f4-4729-bbf3-1e8cc26a4902" providerId="AD" clId="Web-{A08667FA-AC44-0793-CEA7-D3B1CEA6F3E1}" dt="2023-05-23T11:45:56.829" v="100" actId="20577"/>
          <ac:spMkLst>
            <pc:docMk/>
            <pc:sldMk cId="0" sldId="270"/>
            <ac:spMk id="6146" creationId="{4CAC7DC9-2F2B-4F69-B81E-0D08CD841F8F}"/>
          </ac:spMkLst>
        </pc:spChg>
        <pc:spChg chg="mod">
          <ac:chgData name="Helen Hope" userId="S::h.hope@worc.ac.uk::be191945-15f4-4729-bbf3-1e8cc26a4902" providerId="AD" clId="Web-{A08667FA-AC44-0793-CEA7-D3B1CEA6F3E1}" dt="2023-05-23T11:45:39.484" v="83" actId="20577"/>
          <ac:spMkLst>
            <pc:docMk/>
            <pc:sldMk cId="0" sldId="270"/>
            <ac:spMk id="6147" creationId="{0BF7485E-F44A-4A9F-AC73-8EDAB726BBAB}"/>
          </ac:spMkLst>
        </pc:spChg>
      </pc:sldChg>
      <pc:sldChg chg="ord">
        <pc:chgData name="Helen Hope" userId="S::h.hope@worc.ac.uk::be191945-15f4-4729-bbf3-1e8cc26a4902" providerId="AD" clId="Web-{A08667FA-AC44-0793-CEA7-D3B1CEA6F3E1}" dt="2023-05-23T11:45:09.795" v="76"/>
        <pc:sldMkLst>
          <pc:docMk/>
          <pc:sldMk cId="0" sldId="271"/>
        </pc:sldMkLst>
      </pc:sldChg>
      <pc:sldChg chg="modNotes">
        <pc:chgData name="Helen Hope" userId="S::h.hope@worc.ac.uk::be191945-15f4-4729-bbf3-1e8cc26a4902" providerId="AD" clId="Web-{A08667FA-AC44-0793-CEA7-D3B1CEA6F3E1}" dt="2023-05-23T14:45:46.453" v="669"/>
        <pc:sldMkLst>
          <pc:docMk/>
          <pc:sldMk cId="0" sldId="272"/>
        </pc:sldMkLst>
      </pc:sldChg>
      <pc:sldChg chg="add modNotes">
        <pc:chgData name="Helen Hope" userId="S::h.hope@worc.ac.uk::be191945-15f4-4729-bbf3-1e8cc26a4902" providerId="AD" clId="Web-{A08667FA-AC44-0793-CEA7-D3B1CEA6F3E1}" dt="2023-05-23T14:46:36.221" v="713"/>
        <pc:sldMkLst>
          <pc:docMk/>
          <pc:sldMk cId="3910322995" sldId="273"/>
        </pc:sldMkLst>
      </pc:sldChg>
      <pc:sldChg chg="modSp modNotes">
        <pc:chgData name="Helen Hope" userId="S::h.hope@worc.ac.uk::be191945-15f4-4729-bbf3-1e8cc26a4902" providerId="AD" clId="Web-{A08667FA-AC44-0793-CEA7-D3B1CEA6F3E1}" dt="2023-05-23T14:47:17.255" v="734"/>
        <pc:sldMkLst>
          <pc:docMk/>
          <pc:sldMk cId="4264787421" sldId="274"/>
        </pc:sldMkLst>
        <pc:spChg chg="mod">
          <ac:chgData name="Helen Hope" userId="S::h.hope@worc.ac.uk::be191945-15f4-4729-bbf3-1e8cc26a4902" providerId="AD" clId="Web-{A08667FA-AC44-0793-CEA7-D3B1CEA6F3E1}" dt="2023-05-23T13:04:40.580" v="139" actId="14100"/>
          <ac:spMkLst>
            <pc:docMk/>
            <pc:sldMk cId="4264787421" sldId="274"/>
            <ac:spMk id="2" creationId="{D30A989C-E834-BB91-2F80-93639CB8C012}"/>
          </ac:spMkLst>
        </pc:spChg>
        <pc:graphicFrameChg chg="mod modGraphic">
          <ac:chgData name="Helen Hope" userId="S::h.hope@worc.ac.uk::be191945-15f4-4729-bbf3-1e8cc26a4902" providerId="AD" clId="Web-{A08667FA-AC44-0793-CEA7-D3B1CEA6F3E1}" dt="2023-05-23T13:04:56.018" v="141"/>
          <ac:graphicFrameMkLst>
            <pc:docMk/>
            <pc:sldMk cId="4264787421" sldId="274"/>
            <ac:graphicFrameMk id="3" creationId="{7D1064CF-DDCB-BAEE-3363-3EE985467D15}"/>
          </ac:graphicFrameMkLst>
        </pc:graphicFrameChg>
      </pc:sldChg>
      <pc:sldChg chg="add modNotes">
        <pc:chgData name="Helen Hope" userId="S::h.hope@worc.ac.uk::be191945-15f4-4729-bbf3-1e8cc26a4902" providerId="AD" clId="Web-{A08667FA-AC44-0793-CEA7-D3B1CEA6F3E1}" dt="2023-05-23T14:46:05.313" v="689"/>
        <pc:sldMkLst>
          <pc:docMk/>
          <pc:sldMk cId="2322415383" sldId="275"/>
        </pc:sldMkLst>
      </pc:sldChg>
      <pc:sldChg chg="addSp delSp modSp add mod replId setBg modNotes">
        <pc:chgData name="Helen Hope" userId="S::h.hope@worc.ac.uk::be191945-15f4-4729-bbf3-1e8cc26a4902" providerId="AD" clId="Web-{A08667FA-AC44-0793-CEA7-D3B1CEA6F3E1}" dt="2023-05-23T14:47:00.567" v="722"/>
        <pc:sldMkLst>
          <pc:docMk/>
          <pc:sldMk cId="3216185707" sldId="276"/>
        </pc:sldMkLst>
        <pc:spChg chg="mod">
          <ac:chgData name="Helen Hope" userId="S::h.hope@worc.ac.uk::be191945-15f4-4729-bbf3-1e8cc26a4902" providerId="AD" clId="Web-{A08667FA-AC44-0793-CEA7-D3B1CEA6F3E1}" dt="2023-05-23T14:44:40.011" v="609" actId="1076"/>
          <ac:spMkLst>
            <pc:docMk/>
            <pc:sldMk cId="3216185707" sldId="276"/>
            <ac:spMk id="3" creationId="{3ED0456F-0B47-D3F8-2CD5-3F498D869349}"/>
          </ac:spMkLst>
        </pc:spChg>
        <pc:spChg chg="add mod">
          <ac:chgData name="Helen Hope" userId="S::h.hope@worc.ac.uk::be191945-15f4-4729-bbf3-1e8cc26a4902" providerId="AD" clId="Web-{A08667FA-AC44-0793-CEA7-D3B1CEA6F3E1}" dt="2023-05-23T14:43:33.304" v="595" actId="1076"/>
          <ac:spMkLst>
            <pc:docMk/>
            <pc:sldMk cId="3216185707" sldId="276"/>
            <ac:spMk id="9" creationId="{A0097075-4F22-4FC3-A8CD-B5DD5B985EB0}"/>
          </ac:spMkLst>
        </pc:spChg>
        <pc:spChg chg="add mod">
          <ac:chgData name="Helen Hope" userId="S::h.hope@worc.ac.uk::be191945-15f4-4729-bbf3-1e8cc26a4902" providerId="AD" clId="Web-{A08667FA-AC44-0793-CEA7-D3B1CEA6F3E1}" dt="2023-05-23T14:44:49.293" v="616" actId="20577"/>
          <ac:spMkLst>
            <pc:docMk/>
            <pc:sldMk cId="3216185707" sldId="276"/>
            <ac:spMk id="10" creationId="{F571A23A-B8F2-6ADE-903F-A59D06125559}"/>
          </ac:spMkLst>
        </pc:spChg>
        <pc:spChg chg="mod">
          <ac:chgData name="Helen Hope" userId="S::h.hope@worc.ac.uk::be191945-15f4-4729-bbf3-1e8cc26a4902" providerId="AD" clId="Web-{A08667FA-AC44-0793-CEA7-D3B1CEA6F3E1}" dt="2023-05-23T14:44:46.074" v="610" actId="1076"/>
          <ac:spMkLst>
            <pc:docMk/>
            <pc:sldMk cId="3216185707" sldId="276"/>
            <ac:spMk id="6146" creationId="{4CAC7DC9-2F2B-4F69-B81E-0D08CD841F8F}"/>
          </ac:spMkLst>
        </pc:spChg>
        <pc:spChg chg="mod">
          <ac:chgData name="Helen Hope" userId="S::h.hope@worc.ac.uk::be191945-15f4-4729-bbf3-1e8cc26a4902" providerId="AD" clId="Web-{A08667FA-AC44-0793-CEA7-D3B1CEA6F3E1}" dt="2023-05-23T14:35:40.102" v="467"/>
          <ac:spMkLst>
            <pc:docMk/>
            <pc:sldMk cId="3216185707" sldId="276"/>
            <ac:spMk id="6147" creationId="{0BF7485E-F44A-4A9F-AC73-8EDAB726BBAB}"/>
          </ac:spMkLst>
        </pc:spChg>
        <pc:spChg chg="add del">
          <ac:chgData name="Helen Hope" userId="S::h.hope@worc.ac.uk::be191945-15f4-4729-bbf3-1e8cc26a4902" providerId="AD" clId="Web-{A08667FA-AC44-0793-CEA7-D3B1CEA6F3E1}" dt="2023-05-23T14:35:21.194" v="460"/>
          <ac:spMkLst>
            <pc:docMk/>
            <pc:sldMk cId="3216185707" sldId="276"/>
            <ac:spMk id="6152" creationId="{0E3596DD-156A-473E-9BB3-C6A29F7574E9}"/>
          </ac:spMkLst>
        </pc:spChg>
        <pc:spChg chg="add del">
          <ac:chgData name="Helen Hope" userId="S::h.hope@worc.ac.uk::be191945-15f4-4729-bbf3-1e8cc26a4902" providerId="AD" clId="Web-{A08667FA-AC44-0793-CEA7-D3B1CEA6F3E1}" dt="2023-05-23T14:35:21.194" v="460"/>
          <ac:spMkLst>
            <pc:docMk/>
            <pc:sldMk cId="3216185707" sldId="276"/>
            <ac:spMk id="6154" creationId="{2C46C4D6-C474-4E92-B52E-944C1118F7B6}"/>
          </ac:spMkLst>
        </pc:spChg>
        <pc:spChg chg="add del">
          <ac:chgData name="Helen Hope" userId="S::h.hope@worc.ac.uk::be191945-15f4-4729-bbf3-1e8cc26a4902" providerId="AD" clId="Web-{A08667FA-AC44-0793-CEA7-D3B1CEA6F3E1}" dt="2023-05-23T14:35:22.882" v="462"/>
          <ac:spMkLst>
            <pc:docMk/>
            <pc:sldMk cId="3216185707" sldId="276"/>
            <ac:spMk id="6156" creationId="{E659831F-0D9A-4C63-9EBB-8435B85A440F}"/>
          </ac:spMkLst>
        </pc:spChg>
        <pc:spChg chg="add del">
          <ac:chgData name="Helen Hope" userId="S::h.hope@worc.ac.uk::be191945-15f4-4729-bbf3-1e8cc26a4902" providerId="AD" clId="Web-{A08667FA-AC44-0793-CEA7-D3B1CEA6F3E1}" dt="2023-05-23T14:35:22.882" v="462"/>
          <ac:spMkLst>
            <pc:docMk/>
            <pc:sldMk cId="3216185707" sldId="276"/>
            <ac:spMk id="6157" creationId="{058A14AF-9FB5-4CC7-BA35-E8E85D3EDF0E}"/>
          </ac:spMkLst>
        </pc:spChg>
        <pc:spChg chg="add del">
          <ac:chgData name="Helen Hope" userId="S::h.hope@worc.ac.uk::be191945-15f4-4729-bbf3-1e8cc26a4902" providerId="AD" clId="Web-{A08667FA-AC44-0793-CEA7-D3B1CEA6F3E1}" dt="2023-05-23T14:35:22.882" v="462"/>
          <ac:spMkLst>
            <pc:docMk/>
            <pc:sldMk cId="3216185707" sldId="276"/>
            <ac:spMk id="6158" creationId="{E6995CE5-F890-4ABA-82A2-26507CE8D2A3}"/>
          </ac:spMkLst>
        </pc:spChg>
        <pc:spChg chg="add del">
          <ac:chgData name="Helen Hope" userId="S::h.hope@worc.ac.uk::be191945-15f4-4729-bbf3-1e8cc26a4902" providerId="AD" clId="Web-{A08667FA-AC44-0793-CEA7-D3B1CEA6F3E1}" dt="2023-05-23T14:35:22.882" v="462"/>
          <ac:spMkLst>
            <pc:docMk/>
            <pc:sldMk cId="3216185707" sldId="276"/>
            <ac:spMk id="6159" creationId="{3A9A4357-BD1D-4622-A4FE-766E6AB8DE84}"/>
          </ac:spMkLst>
        </pc:spChg>
        <pc:spChg chg="add del">
          <ac:chgData name="Helen Hope" userId="S::h.hope@worc.ac.uk::be191945-15f4-4729-bbf3-1e8cc26a4902" providerId="AD" clId="Web-{A08667FA-AC44-0793-CEA7-D3B1CEA6F3E1}" dt="2023-05-23T14:35:28.226" v="464"/>
          <ac:spMkLst>
            <pc:docMk/>
            <pc:sldMk cId="3216185707" sldId="276"/>
            <ac:spMk id="6161" creationId="{B6FACB3C-9069-4791-BC5C-0DB7CD19B853}"/>
          </ac:spMkLst>
        </pc:spChg>
        <pc:spChg chg="add del">
          <ac:chgData name="Helen Hope" userId="S::h.hope@worc.ac.uk::be191945-15f4-4729-bbf3-1e8cc26a4902" providerId="AD" clId="Web-{A08667FA-AC44-0793-CEA7-D3B1CEA6F3E1}" dt="2023-05-23T14:35:28.226" v="464"/>
          <ac:spMkLst>
            <pc:docMk/>
            <pc:sldMk cId="3216185707" sldId="276"/>
            <ac:spMk id="6162" creationId="{71F2038E-D777-4B76-81DD-DD13EE91B9DD}"/>
          </ac:spMkLst>
        </pc:spChg>
        <pc:spChg chg="add del">
          <ac:chgData name="Helen Hope" userId="S::h.hope@worc.ac.uk::be191945-15f4-4729-bbf3-1e8cc26a4902" providerId="AD" clId="Web-{A08667FA-AC44-0793-CEA7-D3B1CEA6F3E1}" dt="2023-05-23T14:35:40.086" v="466"/>
          <ac:spMkLst>
            <pc:docMk/>
            <pc:sldMk cId="3216185707" sldId="276"/>
            <ac:spMk id="6168" creationId="{C3420C89-0B09-4632-A4AF-3971D08BF7A8}"/>
          </ac:spMkLst>
        </pc:spChg>
        <pc:spChg chg="add del">
          <ac:chgData name="Helen Hope" userId="S::h.hope@worc.ac.uk::be191945-15f4-4729-bbf3-1e8cc26a4902" providerId="AD" clId="Web-{A08667FA-AC44-0793-CEA7-D3B1CEA6F3E1}" dt="2023-05-23T14:35:40.086" v="466"/>
          <ac:spMkLst>
            <pc:docMk/>
            <pc:sldMk cId="3216185707" sldId="276"/>
            <ac:spMk id="6169" creationId="{4E5CBA61-BF74-40B4-A3A8-366BBA626CCF}"/>
          </ac:spMkLst>
        </pc:spChg>
        <pc:spChg chg="add">
          <ac:chgData name="Helen Hope" userId="S::h.hope@worc.ac.uk::be191945-15f4-4729-bbf3-1e8cc26a4902" providerId="AD" clId="Web-{A08667FA-AC44-0793-CEA7-D3B1CEA6F3E1}" dt="2023-05-23T14:35:40.102" v="467"/>
          <ac:spMkLst>
            <pc:docMk/>
            <pc:sldMk cId="3216185707" sldId="276"/>
            <ac:spMk id="6177" creationId="{0E3596DD-156A-473E-9BB3-C6A29F7574E9}"/>
          </ac:spMkLst>
        </pc:spChg>
        <pc:spChg chg="add">
          <ac:chgData name="Helen Hope" userId="S::h.hope@worc.ac.uk::be191945-15f4-4729-bbf3-1e8cc26a4902" providerId="AD" clId="Web-{A08667FA-AC44-0793-CEA7-D3B1CEA6F3E1}" dt="2023-05-23T14:35:40.102" v="467"/>
          <ac:spMkLst>
            <pc:docMk/>
            <pc:sldMk cId="3216185707" sldId="276"/>
            <ac:spMk id="6178" creationId="{2C46C4D6-C474-4E92-B52E-944C1118F7B6}"/>
          </ac:spMkLst>
        </pc:spChg>
        <pc:grpChg chg="add del">
          <ac:chgData name="Helen Hope" userId="S::h.hope@worc.ac.uk::be191945-15f4-4729-bbf3-1e8cc26a4902" providerId="AD" clId="Web-{A08667FA-AC44-0793-CEA7-D3B1CEA6F3E1}" dt="2023-05-23T14:35:40.086" v="466"/>
          <ac:grpSpMkLst>
            <pc:docMk/>
            <pc:sldMk cId="3216185707" sldId="276"/>
            <ac:grpSpMk id="6160" creationId="{E27AF472-EAE3-4572-AB69-B92BD10DBC6D}"/>
          </ac:grpSpMkLst>
        </pc:grpChg>
        <pc:grpChg chg="add del">
          <ac:chgData name="Helen Hope" userId="S::h.hope@worc.ac.uk::be191945-15f4-4729-bbf3-1e8cc26a4902" providerId="AD" clId="Web-{A08667FA-AC44-0793-CEA7-D3B1CEA6F3E1}" dt="2023-05-23T14:35:28.226" v="464"/>
          <ac:grpSpMkLst>
            <pc:docMk/>
            <pc:sldMk cId="3216185707" sldId="276"/>
            <ac:grpSpMk id="6163" creationId="{DD354807-230F-4402-B1B9-F733A8F1F190}"/>
          </ac:grpSpMkLst>
        </pc:grpChg>
        <pc:grpChg chg="add del">
          <ac:chgData name="Helen Hope" userId="S::h.hope@worc.ac.uk::be191945-15f4-4729-bbf3-1e8cc26a4902" providerId="AD" clId="Web-{A08667FA-AC44-0793-CEA7-D3B1CEA6F3E1}" dt="2023-05-23T14:35:40.086" v="466"/>
          <ac:grpSpMkLst>
            <pc:docMk/>
            <pc:sldMk cId="3216185707" sldId="276"/>
            <ac:grpSpMk id="6170" creationId="{AC27E70C-5470-4262-B9CE-AE52C51CF4C1}"/>
          </ac:grpSpMkLst>
        </pc:grpChg>
        <pc:graphicFrameChg chg="add del modGraphic">
          <ac:chgData name="Helen Hope" userId="S::h.hope@worc.ac.uk::be191945-15f4-4729-bbf3-1e8cc26a4902" providerId="AD" clId="Web-{A08667FA-AC44-0793-CEA7-D3B1CEA6F3E1}" dt="2023-05-23T14:13:01.125" v="327"/>
          <ac:graphicFrameMkLst>
            <pc:docMk/>
            <pc:sldMk cId="3216185707" sldId="276"/>
            <ac:graphicFrameMk id="4" creationId="{2C427B0B-05D5-31BA-AC35-802C64AB05E9}"/>
          </ac:graphicFrameMkLst>
        </pc:graphicFrameChg>
        <pc:graphicFrameChg chg="add del mod modGraphic">
          <ac:chgData name="Helen Hope" userId="S::h.hope@worc.ac.uk::be191945-15f4-4729-bbf3-1e8cc26a4902" providerId="AD" clId="Web-{A08667FA-AC44-0793-CEA7-D3B1CEA6F3E1}" dt="2023-05-23T14:33:55.267" v="452"/>
          <ac:graphicFrameMkLst>
            <pc:docMk/>
            <pc:sldMk cId="3216185707" sldId="276"/>
            <ac:graphicFrameMk id="6" creationId="{62D95B98-0CAA-E3FF-6FFF-019DF6CDA40B}"/>
          </ac:graphicFrameMkLst>
        </pc:graphicFrameChg>
        <pc:graphicFrameChg chg="add mod modGraphic">
          <ac:chgData name="Helen Hope" userId="S::h.hope@worc.ac.uk::be191945-15f4-4729-bbf3-1e8cc26a4902" providerId="AD" clId="Web-{A08667FA-AC44-0793-CEA7-D3B1CEA6F3E1}" dt="2023-05-23T14:38:19.346" v="469"/>
          <ac:graphicFrameMkLst>
            <pc:docMk/>
            <pc:sldMk cId="3216185707" sldId="276"/>
            <ac:graphicFrameMk id="8" creationId="{BE5C8512-ACAA-CA46-5815-1C921ECBAC93}"/>
          </ac:graphicFrameMkLst>
        </pc:graphicFrameChg>
      </pc:sldChg>
      <pc:sldChg chg="modSp">
        <pc:chgData name="Helen Hope" userId="S::h.hope@worc.ac.uk::be191945-15f4-4729-bbf3-1e8cc26a4902" providerId="AD" clId="Web-{A08667FA-AC44-0793-CEA7-D3B1CEA6F3E1}" dt="2023-05-23T14:43:14.521" v="592" actId="20577"/>
        <pc:sldMkLst>
          <pc:docMk/>
          <pc:sldMk cId="3397093950" sldId="277"/>
        </pc:sldMkLst>
        <pc:spChg chg="mod">
          <ac:chgData name="Helen Hope" userId="S::h.hope@worc.ac.uk::be191945-15f4-4729-bbf3-1e8cc26a4902" providerId="AD" clId="Web-{A08667FA-AC44-0793-CEA7-D3B1CEA6F3E1}" dt="2023-05-23T14:43:14.521" v="592" actId="20577"/>
          <ac:spMkLst>
            <pc:docMk/>
            <pc:sldMk cId="3397093950" sldId="277"/>
            <ac:spMk id="10243" creationId="{13FBF72A-49C2-486B-82A4-68158167ACEF}"/>
          </ac:spMkLst>
        </pc:spChg>
      </pc:sldChg>
      <pc:sldMasterChg chg="add addSldLayout">
        <pc:chgData name="Helen Hope" userId="S::h.hope@worc.ac.uk::be191945-15f4-4729-bbf3-1e8cc26a4902" providerId="AD" clId="Web-{A08667FA-AC44-0793-CEA7-D3B1CEA6F3E1}" dt="2023-05-23T12:39:13.909" v="135"/>
        <pc:sldMasterMkLst>
          <pc:docMk/>
          <pc:sldMasterMk cId="1333287666" sldId="2147483648"/>
        </pc:sldMasterMkLst>
        <pc:sldLayoutChg chg="add">
          <pc:chgData name="Helen Hope" userId="S::h.hope@worc.ac.uk::be191945-15f4-4729-bbf3-1e8cc26a4902" providerId="AD" clId="Web-{A08667FA-AC44-0793-CEA7-D3B1CEA6F3E1}" dt="2023-05-23T12:39:13.909" v="135"/>
          <pc:sldLayoutMkLst>
            <pc:docMk/>
            <pc:sldMasterMk cId="1333287666" sldId="2147483648"/>
            <pc:sldLayoutMk cId="3221783946" sldId="2147483654"/>
          </pc:sldLayoutMkLst>
        </pc:sldLayoutChg>
      </pc:sldMasterChg>
      <pc:sldMasterChg chg="replId modSldLayout">
        <pc:chgData name="Helen Hope" userId="S::h.hope@worc.ac.uk::be191945-15f4-4729-bbf3-1e8cc26a4902" providerId="AD" clId="Web-{A08667FA-AC44-0793-CEA7-D3B1CEA6F3E1}" dt="2023-05-23T12:39:13.909" v="135"/>
        <pc:sldMasterMkLst>
          <pc:docMk/>
          <pc:sldMasterMk cId="0" sldId="2147483660"/>
        </pc:sldMasterMkLst>
        <pc:sldLayoutChg chg="replId">
          <pc:chgData name="Helen Hope" userId="S::h.hope@worc.ac.uk::be191945-15f4-4729-bbf3-1e8cc26a4902" providerId="AD" clId="Web-{A08667FA-AC44-0793-CEA7-D3B1CEA6F3E1}" dt="2023-05-23T12:39:13.909" v="135"/>
          <pc:sldLayoutMkLst>
            <pc:docMk/>
            <pc:sldMasterMk cId="0" sldId="2147483660"/>
            <pc:sldLayoutMk cId="2943411306" sldId="2147483661"/>
          </pc:sldLayoutMkLst>
        </pc:sldLayoutChg>
      </pc:sldMasterChg>
    </pc:docChg>
  </pc:docChgLst>
  <pc:docChgLst>
    <pc:chgData name="Helen Hope" userId="be191945-15f4-4729-bbf3-1e8cc26a4902" providerId="ADAL" clId="{36897CE7-7873-43F4-9453-D826B8BCF430}"/>
    <pc:docChg chg="custSel modSld">
      <pc:chgData name="Helen Hope" userId="be191945-15f4-4729-bbf3-1e8cc26a4902" providerId="ADAL" clId="{36897CE7-7873-43F4-9453-D826B8BCF430}" dt="2023-06-13T07:32:09.038" v="258" actId="20577"/>
      <pc:docMkLst>
        <pc:docMk/>
      </pc:docMkLst>
      <pc:sldChg chg="modSp mod">
        <pc:chgData name="Helen Hope" userId="be191945-15f4-4729-bbf3-1e8cc26a4902" providerId="ADAL" clId="{36897CE7-7873-43F4-9453-D826B8BCF430}" dt="2023-06-13T07:32:09.038" v="258" actId="20577"/>
        <pc:sldMkLst>
          <pc:docMk/>
          <pc:sldMk cId="0" sldId="262"/>
        </pc:sldMkLst>
        <pc:spChg chg="mod">
          <ac:chgData name="Helen Hope" userId="be191945-15f4-4729-bbf3-1e8cc26a4902" providerId="ADAL" clId="{36897CE7-7873-43F4-9453-D826B8BCF430}" dt="2023-06-13T07:32:09.038" v="258" actId="20577"/>
          <ac:spMkLst>
            <pc:docMk/>
            <pc:sldMk cId="0" sldId="262"/>
            <ac:spMk id="10243" creationId="{13FBF72A-49C2-486B-82A4-68158167ACEF}"/>
          </ac:spMkLst>
        </pc:spChg>
      </pc:sldChg>
      <pc:sldChg chg="modNotesTx">
        <pc:chgData name="Helen Hope" userId="be191945-15f4-4729-bbf3-1e8cc26a4902" providerId="ADAL" clId="{36897CE7-7873-43F4-9453-D826B8BCF430}" dt="2023-06-13T07:27:42.431" v="91" actId="20577"/>
        <pc:sldMkLst>
          <pc:docMk/>
          <pc:sldMk cId="0" sldId="270"/>
        </pc:sldMkLst>
      </pc:sldChg>
    </pc:docChg>
  </pc:docChgLst>
  <pc:docChgLst>
    <pc:chgData name="Joanne Lewis" userId="S::j.lewis@worc.ac.uk::f3b98ba8-4ecb-4319-a259-a113fe8dfddf" providerId="AD" clId="Web-{360622CB-2F7E-8798-F245-0A4D96403298}"/>
    <pc:docChg chg="modSld">
      <pc:chgData name="Joanne Lewis" userId="S::j.lewis@worc.ac.uk::f3b98ba8-4ecb-4319-a259-a113fe8dfddf" providerId="AD" clId="Web-{360622CB-2F7E-8798-F245-0A4D96403298}" dt="2023-06-12T17:13:06.100" v="841"/>
      <pc:docMkLst>
        <pc:docMk/>
      </pc:docMkLst>
      <pc:sldChg chg="modSp">
        <pc:chgData name="Joanne Lewis" userId="S::j.lewis@worc.ac.uk::f3b98ba8-4ecb-4319-a259-a113fe8dfddf" providerId="AD" clId="Web-{360622CB-2F7E-8798-F245-0A4D96403298}" dt="2023-06-12T17:05:40.835" v="663" actId="20577"/>
        <pc:sldMkLst>
          <pc:docMk/>
          <pc:sldMk cId="0" sldId="262"/>
        </pc:sldMkLst>
        <pc:spChg chg="mod">
          <ac:chgData name="Joanne Lewis" userId="S::j.lewis@worc.ac.uk::f3b98ba8-4ecb-4319-a259-a113fe8dfddf" providerId="AD" clId="Web-{360622CB-2F7E-8798-F245-0A4D96403298}" dt="2023-06-12T17:05:40.835" v="663" actId="20577"/>
          <ac:spMkLst>
            <pc:docMk/>
            <pc:sldMk cId="0" sldId="262"/>
            <ac:spMk id="10243" creationId="{13FBF72A-49C2-486B-82A4-68158167ACEF}"/>
          </ac:spMkLst>
        </pc:spChg>
      </pc:sldChg>
      <pc:sldChg chg="modNotes">
        <pc:chgData name="Joanne Lewis" userId="S::j.lewis@worc.ac.uk::f3b98ba8-4ecb-4319-a259-a113fe8dfddf" providerId="AD" clId="Web-{360622CB-2F7E-8798-F245-0A4D96403298}" dt="2023-06-12T17:13:06.100" v="841"/>
        <pc:sldMkLst>
          <pc:docMk/>
          <pc:sldMk cId="0" sldId="270"/>
        </pc:sldMkLst>
      </pc:sldChg>
      <pc:sldChg chg="modNotes">
        <pc:chgData name="Joanne Lewis" userId="S::j.lewis@worc.ac.uk::f3b98ba8-4ecb-4319-a259-a113fe8dfddf" providerId="AD" clId="Web-{360622CB-2F7E-8798-F245-0A4D96403298}" dt="2023-06-12T15:57:13.889" v="190"/>
        <pc:sldMkLst>
          <pc:docMk/>
          <pc:sldMk cId="0" sldId="272"/>
        </pc:sldMkLst>
      </pc:sldChg>
      <pc:sldChg chg="modSp">
        <pc:chgData name="Joanne Lewis" userId="S::j.lewis@worc.ac.uk::f3b98ba8-4ecb-4319-a259-a113fe8dfddf" providerId="AD" clId="Web-{360622CB-2F7E-8798-F245-0A4D96403298}" dt="2023-06-12T17:09:42.305" v="698" actId="20577"/>
        <pc:sldMkLst>
          <pc:docMk/>
          <pc:sldMk cId="3397093950" sldId="277"/>
        </pc:sldMkLst>
        <pc:spChg chg="mod">
          <ac:chgData name="Joanne Lewis" userId="S::j.lewis@worc.ac.uk::f3b98ba8-4ecb-4319-a259-a113fe8dfddf" providerId="AD" clId="Web-{360622CB-2F7E-8798-F245-0A4D96403298}" dt="2023-06-12T17:09:42.305" v="698" actId="20577"/>
          <ac:spMkLst>
            <pc:docMk/>
            <pc:sldMk cId="3397093950" sldId="277"/>
            <ac:spMk id="10242" creationId="{3D471434-DA95-42A0-BBFE-ABC2AC30B4DF}"/>
          </ac:spMkLst>
        </pc:spChg>
        <pc:spChg chg="mod">
          <ac:chgData name="Joanne Lewis" userId="S::j.lewis@worc.ac.uk::f3b98ba8-4ecb-4319-a259-a113fe8dfddf" providerId="AD" clId="Web-{360622CB-2F7E-8798-F245-0A4D96403298}" dt="2023-06-12T17:09:08.193" v="697" actId="20577"/>
          <ac:spMkLst>
            <pc:docMk/>
            <pc:sldMk cId="3397093950" sldId="277"/>
            <ac:spMk id="10243" creationId="{13FBF72A-49C2-486B-82A4-68158167ACEF}"/>
          </ac:spMkLst>
        </pc:spChg>
      </pc:sldChg>
    </pc:docChg>
  </pc:docChgLst>
  <pc:docChgLst>
    <pc:chgData name="Helen Hope" userId="be191945-15f4-4729-bbf3-1e8cc26a4902" providerId="ADAL" clId="{293C3A01-B478-4036-82EA-0F53073E4CF7}"/>
    <pc:docChg chg="custSel modSld">
      <pc:chgData name="Helen Hope" userId="be191945-15f4-4729-bbf3-1e8cc26a4902" providerId="ADAL" clId="{293C3A01-B478-4036-82EA-0F53073E4CF7}" dt="2023-05-18T12:43:40.858" v="958" actId="255"/>
      <pc:docMkLst>
        <pc:docMk/>
      </pc:docMkLst>
      <pc:sldChg chg="addSp modSp mod">
        <pc:chgData name="Helen Hope" userId="be191945-15f4-4729-bbf3-1e8cc26a4902" providerId="ADAL" clId="{293C3A01-B478-4036-82EA-0F53073E4CF7}" dt="2023-05-18T12:20:37.532" v="349" actId="1076"/>
        <pc:sldMkLst>
          <pc:docMk/>
          <pc:sldMk cId="0" sldId="256"/>
        </pc:sldMkLst>
        <pc:spChg chg="mod">
          <ac:chgData name="Helen Hope" userId="be191945-15f4-4729-bbf3-1e8cc26a4902" providerId="ADAL" clId="{293C3A01-B478-4036-82EA-0F53073E4CF7}" dt="2023-05-18T11:53:09.795" v="32" actId="255"/>
          <ac:spMkLst>
            <pc:docMk/>
            <pc:sldMk cId="0" sldId="256"/>
            <ac:spMk id="2050" creationId="{B18DC12D-6BBC-43FE-9F39-29F947453B45}"/>
          </ac:spMkLst>
        </pc:spChg>
        <pc:spChg chg="mod">
          <ac:chgData name="Helen Hope" userId="be191945-15f4-4729-bbf3-1e8cc26a4902" providerId="ADAL" clId="{293C3A01-B478-4036-82EA-0F53073E4CF7}" dt="2023-05-18T11:54:45.496" v="58" actId="20577"/>
          <ac:spMkLst>
            <pc:docMk/>
            <pc:sldMk cId="0" sldId="256"/>
            <ac:spMk id="2051" creationId="{A3CDD19F-9AAD-4333-A5C5-F6378E5C5EDC}"/>
          </ac:spMkLst>
        </pc:spChg>
        <pc:picChg chg="add mod">
          <ac:chgData name="Helen Hope" userId="be191945-15f4-4729-bbf3-1e8cc26a4902" providerId="ADAL" clId="{293C3A01-B478-4036-82EA-0F53073E4CF7}" dt="2023-05-18T12:20:24.071" v="344" actId="1076"/>
          <ac:picMkLst>
            <pc:docMk/>
            <pc:sldMk cId="0" sldId="256"/>
            <ac:picMk id="3" creationId="{03A3FC50-BC85-9B33-F539-D62DCC494A5F}"/>
          </ac:picMkLst>
        </pc:picChg>
        <pc:picChg chg="add mod">
          <ac:chgData name="Helen Hope" userId="be191945-15f4-4729-bbf3-1e8cc26a4902" providerId="ADAL" clId="{293C3A01-B478-4036-82EA-0F53073E4CF7}" dt="2023-05-18T12:20:37.532" v="349" actId="1076"/>
          <ac:picMkLst>
            <pc:docMk/>
            <pc:sldMk cId="0" sldId="256"/>
            <ac:picMk id="5" creationId="{616C8BDC-8E3F-F3AA-347C-AE1242C45D69}"/>
          </ac:picMkLst>
        </pc:picChg>
        <pc:picChg chg="add mod">
          <ac:chgData name="Helen Hope" userId="be191945-15f4-4729-bbf3-1e8cc26a4902" providerId="ADAL" clId="{293C3A01-B478-4036-82EA-0F53073E4CF7}" dt="2023-05-18T12:20:16.434" v="341" actId="1076"/>
          <ac:picMkLst>
            <pc:docMk/>
            <pc:sldMk cId="0" sldId="256"/>
            <ac:picMk id="7" creationId="{294638C8-AF17-E6C1-647F-52B1EF5DE262}"/>
          </ac:picMkLst>
        </pc:picChg>
      </pc:sldChg>
      <pc:sldChg chg="modSp mod">
        <pc:chgData name="Helen Hope" userId="be191945-15f4-4729-bbf3-1e8cc26a4902" providerId="ADAL" clId="{293C3A01-B478-4036-82EA-0F53073E4CF7}" dt="2023-05-18T12:21:03.961" v="364" actId="20577"/>
        <pc:sldMkLst>
          <pc:docMk/>
          <pc:sldMk cId="0" sldId="258"/>
        </pc:sldMkLst>
        <pc:spChg chg="mod">
          <ac:chgData name="Helen Hope" userId="be191945-15f4-4729-bbf3-1e8cc26a4902" providerId="ADAL" clId="{293C3A01-B478-4036-82EA-0F53073E4CF7}" dt="2023-05-18T12:15:50.029" v="324" actId="2711"/>
          <ac:spMkLst>
            <pc:docMk/>
            <pc:sldMk cId="0" sldId="258"/>
            <ac:spMk id="3074" creationId="{672E629F-5E01-467F-8AB8-F8DE34FBDAD9}"/>
          </ac:spMkLst>
        </pc:spChg>
        <pc:spChg chg="mod">
          <ac:chgData name="Helen Hope" userId="be191945-15f4-4729-bbf3-1e8cc26a4902" providerId="ADAL" clId="{293C3A01-B478-4036-82EA-0F53073E4CF7}" dt="2023-05-18T12:21:03.961" v="364" actId="20577"/>
          <ac:spMkLst>
            <pc:docMk/>
            <pc:sldMk cId="0" sldId="258"/>
            <ac:spMk id="3075" creationId="{82E1DD3F-FACD-4CEF-9181-7667647B68A4}"/>
          </ac:spMkLst>
        </pc:spChg>
      </pc:sldChg>
      <pc:sldChg chg="modSp mod">
        <pc:chgData name="Helen Hope" userId="be191945-15f4-4729-bbf3-1e8cc26a4902" providerId="ADAL" clId="{293C3A01-B478-4036-82EA-0F53073E4CF7}" dt="2023-05-18T12:26:39.258" v="427" actId="2711"/>
        <pc:sldMkLst>
          <pc:docMk/>
          <pc:sldMk cId="0" sldId="259"/>
        </pc:sldMkLst>
        <pc:spChg chg="mod">
          <ac:chgData name="Helen Hope" userId="be191945-15f4-4729-bbf3-1e8cc26a4902" providerId="ADAL" clId="{293C3A01-B478-4036-82EA-0F53073E4CF7}" dt="2023-05-18T12:26:39.258" v="427" actId="2711"/>
          <ac:spMkLst>
            <pc:docMk/>
            <pc:sldMk cId="0" sldId="259"/>
            <ac:spMk id="4098" creationId="{484703A5-A7FE-464B-8CAA-D81393E37855}"/>
          </ac:spMkLst>
        </pc:spChg>
      </pc:sldChg>
      <pc:sldChg chg="modSp mod">
        <pc:chgData name="Helen Hope" userId="be191945-15f4-4729-bbf3-1e8cc26a4902" providerId="ADAL" clId="{293C3A01-B478-4036-82EA-0F53073E4CF7}" dt="2023-05-18T12:26:50.931" v="428" actId="2711"/>
        <pc:sldMkLst>
          <pc:docMk/>
          <pc:sldMk cId="0" sldId="260"/>
        </pc:sldMkLst>
        <pc:spChg chg="mod">
          <ac:chgData name="Helen Hope" userId="be191945-15f4-4729-bbf3-1e8cc26a4902" providerId="ADAL" clId="{293C3A01-B478-4036-82EA-0F53073E4CF7}" dt="2023-05-18T12:26:50.931" v="428" actId="2711"/>
          <ac:spMkLst>
            <pc:docMk/>
            <pc:sldMk cId="0" sldId="260"/>
            <ac:spMk id="5122" creationId="{BEE4F573-9ACF-4E4D-813D-5F8777A1521B}"/>
          </ac:spMkLst>
        </pc:spChg>
      </pc:sldChg>
      <pc:sldChg chg="modSp mod chgLayout">
        <pc:chgData name="Helen Hope" userId="be191945-15f4-4729-bbf3-1e8cc26a4902" providerId="ADAL" clId="{293C3A01-B478-4036-82EA-0F53073E4CF7}" dt="2023-05-18T12:32:41.559" v="616" actId="20577"/>
        <pc:sldMkLst>
          <pc:docMk/>
          <pc:sldMk cId="0" sldId="270"/>
        </pc:sldMkLst>
        <pc:spChg chg="mod ord">
          <ac:chgData name="Helen Hope" userId="be191945-15f4-4729-bbf3-1e8cc26a4902" providerId="ADAL" clId="{293C3A01-B478-4036-82EA-0F53073E4CF7}" dt="2023-05-18T12:31:05.385" v="447" actId="113"/>
          <ac:spMkLst>
            <pc:docMk/>
            <pc:sldMk cId="0" sldId="270"/>
            <ac:spMk id="6146" creationId="{4CAC7DC9-2F2B-4F69-B81E-0D08CD841F8F}"/>
          </ac:spMkLst>
        </pc:spChg>
        <pc:spChg chg="mod ord">
          <ac:chgData name="Helen Hope" userId="be191945-15f4-4729-bbf3-1e8cc26a4902" providerId="ADAL" clId="{293C3A01-B478-4036-82EA-0F53073E4CF7}" dt="2023-05-18T12:32:41.559" v="616" actId="20577"/>
          <ac:spMkLst>
            <pc:docMk/>
            <pc:sldMk cId="0" sldId="270"/>
            <ac:spMk id="6147" creationId="{0BF7485E-F44A-4A9F-AC73-8EDAB726BBAB}"/>
          </ac:spMkLst>
        </pc:spChg>
      </pc:sldChg>
      <pc:sldChg chg="modSp mod">
        <pc:chgData name="Helen Hope" userId="be191945-15f4-4729-bbf3-1e8cc26a4902" providerId="ADAL" clId="{293C3A01-B478-4036-82EA-0F53073E4CF7}" dt="2023-05-18T12:43:40.858" v="958" actId="255"/>
        <pc:sldMkLst>
          <pc:docMk/>
          <pc:sldMk cId="0" sldId="271"/>
        </pc:sldMkLst>
        <pc:spChg chg="mod">
          <ac:chgData name="Helen Hope" userId="be191945-15f4-4729-bbf3-1e8cc26a4902" providerId="ADAL" clId="{293C3A01-B478-4036-82EA-0F53073E4CF7}" dt="2023-05-18T12:32:48.862" v="626" actId="20577"/>
          <ac:spMkLst>
            <pc:docMk/>
            <pc:sldMk cId="0" sldId="271"/>
            <ac:spMk id="7170" creationId="{3A3C605D-8C5E-474B-8B6F-9429B3A12BFC}"/>
          </ac:spMkLst>
        </pc:spChg>
        <pc:spChg chg="mod">
          <ac:chgData name="Helen Hope" userId="be191945-15f4-4729-bbf3-1e8cc26a4902" providerId="ADAL" clId="{293C3A01-B478-4036-82EA-0F53073E4CF7}" dt="2023-05-18T12:43:40.858" v="958" actId="255"/>
          <ac:spMkLst>
            <pc:docMk/>
            <pc:sldMk cId="0" sldId="271"/>
            <ac:spMk id="7171" creationId="{93A9E19F-152C-4FC1-BE8C-EFA859F1BE77}"/>
          </ac:spMkLst>
        </pc:spChg>
      </pc:sldChg>
    </pc:docChg>
  </pc:docChgLst>
  <pc:docChgLst>
    <pc:chgData name="Joanne Lewis" userId="S::j.lewis@worc.ac.uk::f3b98ba8-4ecb-4319-a259-a113fe8dfddf" providerId="AD" clId="Web-{17A16BCE-CC14-D086-AF90-DC5FCB750707}"/>
    <pc:docChg chg="modSld">
      <pc:chgData name="Joanne Lewis" userId="S::j.lewis@worc.ac.uk::f3b98ba8-4ecb-4319-a259-a113fe8dfddf" providerId="AD" clId="Web-{17A16BCE-CC14-D086-AF90-DC5FCB750707}" dt="2023-06-08T16:06:51.983" v="99" actId="20577"/>
      <pc:docMkLst>
        <pc:docMk/>
      </pc:docMkLst>
      <pc:sldChg chg="modSp">
        <pc:chgData name="Joanne Lewis" userId="S::j.lewis@worc.ac.uk::f3b98ba8-4ecb-4319-a259-a113fe8dfddf" providerId="AD" clId="Web-{17A16BCE-CC14-D086-AF90-DC5FCB750707}" dt="2023-06-08T16:06:51.983" v="99" actId="20577"/>
        <pc:sldMkLst>
          <pc:docMk/>
          <pc:sldMk cId="3397093950" sldId="277"/>
        </pc:sldMkLst>
        <pc:spChg chg="mod">
          <ac:chgData name="Joanne Lewis" userId="S::j.lewis@worc.ac.uk::f3b98ba8-4ecb-4319-a259-a113fe8dfddf" providerId="AD" clId="Web-{17A16BCE-CC14-D086-AF90-DC5FCB750707}" dt="2023-06-08T16:06:51.983" v="99" actId="20577"/>
          <ac:spMkLst>
            <pc:docMk/>
            <pc:sldMk cId="3397093950" sldId="277"/>
            <ac:spMk id="10243" creationId="{13FBF72A-49C2-486B-82A4-68158167AC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B936-5D51-4F7E-B75F-DDD93A565280}" type="datetimeFigureOut">
              <a:t>6/13/2023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17325-38B4-4E23-8D36-0C49155BFE90}" type="slidenum">
              <a:t>‹#›</a:t>
            </a:fld>
            <a:endParaRPr lang="en-US"/>
          </a:p>
        </p:txBody>
      </p:sp>
    </p:spTree>
    <p:extLst>
      <p:ext uri="{BB962C8B-B14F-4D97-AF65-F5344CB8AC3E}">
        <p14:creationId xmlns:p14="http://schemas.microsoft.com/office/powerpoint/2010/main" val="333700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Who we are, where we come from</a:t>
            </a:r>
          </a:p>
        </p:txBody>
      </p:sp>
      <p:sp>
        <p:nvSpPr>
          <p:cNvPr id="4" name="Slide Number Placeholder 3"/>
          <p:cNvSpPr>
            <a:spLocks noGrp="1"/>
          </p:cNvSpPr>
          <p:nvPr>
            <p:ph type="sldNum" sz="quarter" idx="5"/>
          </p:nvPr>
        </p:nvSpPr>
        <p:spPr/>
        <p:txBody>
          <a:bodyPr/>
          <a:lstStyle/>
          <a:p>
            <a:fld id="{F4E17325-38B4-4E23-8D36-0C49155BFE90}" type="slidenum">
              <a:rPr lang="en-US"/>
              <a:t>1</a:t>
            </a:fld>
            <a:endParaRPr lang="en-US"/>
          </a:p>
        </p:txBody>
      </p:sp>
    </p:spTree>
    <p:extLst>
      <p:ext uri="{BB962C8B-B14F-4D97-AF65-F5344CB8AC3E}">
        <p14:creationId xmlns:p14="http://schemas.microsoft.com/office/powerpoint/2010/main" val="31831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HH notes</a:t>
            </a:r>
          </a:p>
          <a:p>
            <a:endParaRPr lang="en-US" dirty="0">
              <a:cs typeface="Calibri"/>
            </a:endParaRPr>
          </a:p>
          <a:p>
            <a:r>
              <a:rPr lang="en-US" dirty="0">
                <a:cs typeface="Calibri"/>
              </a:rPr>
              <a:t>Report out today from the Tony Blaire Institute says that  “</a:t>
            </a:r>
            <a:r>
              <a:rPr lang="en-GB" b="0" i="0" dirty="0">
                <a:solidFill>
                  <a:srgbClr val="000000"/>
                </a:solidFill>
                <a:effectLst/>
                <a:latin typeface="Aeonik"/>
              </a:rPr>
              <a:t>What is certain is that our institutions are not configured to deal with science and technology, particularly their exponential growth. It is absolutely vital that this changes.”</a:t>
            </a:r>
            <a:endParaRPr lang="en-US" dirty="0">
              <a:cs typeface="Calibri"/>
            </a:endParaRPr>
          </a:p>
          <a:p>
            <a:r>
              <a:rPr lang="en-US" dirty="0">
                <a:cs typeface="Calibri"/>
              </a:rPr>
              <a:t>JL to do 3 and 4</a:t>
            </a:r>
          </a:p>
          <a:p>
            <a:endParaRPr lang="en-US" dirty="0">
              <a:cs typeface="Calibri"/>
            </a:endParaRPr>
          </a:p>
          <a:p>
            <a:r>
              <a:rPr lang="en-US" dirty="0">
                <a:cs typeface="Calibri"/>
              </a:rPr>
              <a:t>No 3: Universal Design for Learning - </a:t>
            </a:r>
          </a:p>
          <a:p>
            <a:r>
              <a:rPr lang="en-US" dirty="0">
                <a:cs typeface="Calibri"/>
              </a:rPr>
              <a:t>Bracken and Novak (2019)</a:t>
            </a:r>
          </a:p>
          <a:p>
            <a:endParaRPr lang="en-US" dirty="0">
              <a:cs typeface="Calibri"/>
            </a:endParaRPr>
          </a:p>
          <a:p>
            <a:r>
              <a:rPr lang="en-US" dirty="0">
                <a:cs typeface="Calibri"/>
              </a:rPr>
              <a:t>Universal Design for learning is an educational framework based on research in the learning sciences that guides the design and development of inclusive educational systems that accommodate and challenge all students and foster the development of innovative technologies and critical next generation skills. Embracing the core principles of UDL increase accessibility and engagement, increase retention and attainment and improve the outcomes for all students. </a:t>
            </a:r>
          </a:p>
          <a:p>
            <a:endParaRPr lang="en-US" dirty="0">
              <a:cs typeface="Calibri"/>
            </a:endParaRPr>
          </a:p>
          <a:p>
            <a:r>
              <a:rPr lang="en-US" dirty="0">
                <a:cs typeface="Calibri"/>
              </a:rPr>
              <a:t>UDL Framework built on 3 principles: </a:t>
            </a:r>
          </a:p>
          <a:p>
            <a:pPr marL="228600" indent="-228600">
              <a:buAutoNum type="arabicPeriod"/>
            </a:pPr>
            <a:r>
              <a:rPr lang="en-US" dirty="0">
                <a:cs typeface="Calibri"/>
              </a:rPr>
              <a:t>Provide multiple means of engagement</a:t>
            </a:r>
          </a:p>
          <a:p>
            <a:pPr marL="228600" indent="-228600">
              <a:buAutoNum type="arabicPeriod"/>
            </a:pPr>
            <a:r>
              <a:rPr lang="en-US" dirty="0">
                <a:cs typeface="Calibri"/>
              </a:rPr>
              <a:t>Provide multiple means of representation</a:t>
            </a:r>
          </a:p>
          <a:p>
            <a:pPr marL="228600" indent="-228600">
              <a:buAutoNum type="arabicPeriod"/>
            </a:pPr>
            <a:r>
              <a:rPr lang="en-US" dirty="0">
                <a:cs typeface="Calibri"/>
              </a:rPr>
              <a:t>Provide multiple means of action and expression – to assess if students have learnt the content, lecturers must assess using multiple strategies so students have options regarding the type of assessment and ways in which they can present evidence of learning, providing students with multiple means of action and expression ensures that students can incorporate critical next generation skills and authentic assessments in their learning journey. </a:t>
            </a:r>
          </a:p>
          <a:p>
            <a:pPr marL="228600" indent="-228600">
              <a:buAutoNum type="arabicPeriod"/>
            </a:pPr>
            <a:endParaRPr lang="en-US" dirty="0">
              <a:cs typeface="Calibri"/>
            </a:endParaRPr>
          </a:p>
          <a:p>
            <a:r>
              <a:rPr lang="en-US" dirty="0">
                <a:cs typeface="Calibri"/>
              </a:rPr>
              <a:t>Authentic Assessment Design</a:t>
            </a:r>
          </a:p>
          <a:p>
            <a:endParaRPr lang="en-US" dirty="0">
              <a:cs typeface="Calibri"/>
            </a:endParaRPr>
          </a:p>
          <a:p>
            <a:r>
              <a:rPr lang="en-US" dirty="0">
                <a:cs typeface="Calibri"/>
              </a:rPr>
              <a:t>Iverson, Lewis and Talbot (2008) developed a framework for determining the authenticity of assessments: </a:t>
            </a:r>
          </a:p>
          <a:p>
            <a:r>
              <a:rPr lang="en-US" dirty="0">
                <a:cs typeface="Calibri"/>
              </a:rPr>
              <a:t>5 criteria - </a:t>
            </a:r>
          </a:p>
          <a:p>
            <a:pPr marL="171450" indent="-171450">
              <a:buFont typeface="Calibri"/>
              <a:buChar char="-"/>
            </a:pPr>
            <a:r>
              <a:rPr lang="en-US" dirty="0">
                <a:cs typeface="Calibri"/>
              </a:rPr>
              <a:t>Authentic professional activity</a:t>
            </a:r>
          </a:p>
          <a:p>
            <a:pPr marL="171450" indent="-171450">
              <a:buFont typeface="Calibri"/>
              <a:buChar char="-"/>
            </a:pPr>
            <a:r>
              <a:rPr lang="en-US" dirty="0">
                <a:cs typeface="Calibri"/>
              </a:rPr>
              <a:t>Performed and assessed in an authentic environment or received by an authentic audience</a:t>
            </a:r>
          </a:p>
          <a:p>
            <a:pPr marL="171450" indent="-171450">
              <a:buFont typeface="Calibri"/>
              <a:buChar char="-"/>
            </a:pPr>
            <a:r>
              <a:rPr lang="en-US" dirty="0">
                <a:cs typeface="Calibri"/>
              </a:rPr>
              <a:t>Developed high-order thinking through complex challenges</a:t>
            </a:r>
          </a:p>
          <a:p>
            <a:pPr marL="171450" indent="-171450">
              <a:buFont typeface="Calibri"/>
              <a:buChar char="-"/>
            </a:pPr>
            <a:r>
              <a:rPr lang="en-US" dirty="0">
                <a:cs typeface="Calibri"/>
              </a:rPr>
              <a:t>Requires self-reflection</a:t>
            </a:r>
          </a:p>
          <a:p>
            <a:pPr marL="171450" indent="-171450">
              <a:buFont typeface="Calibri"/>
              <a:buChar char="-"/>
            </a:pPr>
            <a:r>
              <a:rPr lang="en-US" dirty="0">
                <a:cs typeface="Calibri"/>
              </a:rPr>
              <a:t>Is formative, feeds into subsequent tasks or task</a:t>
            </a:r>
          </a:p>
        </p:txBody>
      </p:sp>
      <p:sp>
        <p:nvSpPr>
          <p:cNvPr id="4" name="Slide Number Placeholder 3"/>
          <p:cNvSpPr>
            <a:spLocks noGrp="1"/>
          </p:cNvSpPr>
          <p:nvPr>
            <p:ph type="sldNum" sz="quarter" idx="5"/>
          </p:nvPr>
        </p:nvSpPr>
        <p:spPr/>
        <p:txBody>
          <a:bodyPr/>
          <a:lstStyle/>
          <a:p>
            <a:fld id="{F4E17325-38B4-4E23-8D36-0C49155BFE90}" type="slidenum">
              <a:rPr lang="en-US"/>
              <a:t>10</a:t>
            </a:fld>
            <a:endParaRPr lang="en-US"/>
          </a:p>
        </p:txBody>
      </p:sp>
    </p:spTree>
    <p:extLst>
      <p:ext uri="{BB962C8B-B14F-4D97-AF65-F5344CB8AC3E}">
        <p14:creationId xmlns:p14="http://schemas.microsoft.com/office/powerpoint/2010/main" val="55135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HH  - review session structure in brief</a:t>
            </a:r>
          </a:p>
        </p:txBody>
      </p:sp>
      <p:sp>
        <p:nvSpPr>
          <p:cNvPr id="4" name="Slide Number Placeholder 3"/>
          <p:cNvSpPr>
            <a:spLocks noGrp="1"/>
          </p:cNvSpPr>
          <p:nvPr>
            <p:ph type="sldNum" sz="quarter" idx="5"/>
          </p:nvPr>
        </p:nvSpPr>
        <p:spPr/>
        <p:txBody>
          <a:bodyPr/>
          <a:lstStyle/>
          <a:p>
            <a:fld id="{F4E17325-38B4-4E23-8D36-0C49155BFE90}" type="slidenum">
              <a:rPr lang="en-US"/>
              <a:t>2</a:t>
            </a:fld>
            <a:endParaRPr lang="en-US"/>
          </a:p>
        </p:txBody>
      </p:sp>
    </p:spTree>
    <p:extLst>
      <p:ext uri="{BB962C8B-B14F-4D97-AF65-F5344CB8AC3E}">
        <p14:creationId xmlns:p14="http://schemas.microsoft.com/office/powerpoint/2010/main" val="23549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JL to do this</a:t>
            </a:r>
          </a:p>
          <a:p>
            <a:endParaRPr lang="en-US" dirty="0">
              <a:cs typeface="Calibri"/>
            </a:endParaRPr>
          </a:p>
          <a:p>
            <a:r>
              <a:rPr lang="en-US" dirty="0">
                <a:cs typeface="Calibri"/>
              </a:rPr>
              <a:t>Academic Integrity is not just about Governance, Policy and Process although they are integral to upholding the academic principles which this definition alludes to. This definition captures the importance of working with integrity, ethical principles and </a:t>
            </a:r>
            <a:r>
              <a:rPr lang="en-US" dirty="0" err="1">
                <a:cs typeface="Calibri"/>
              </a:rPr>
              <a:t>riggour</a:t>
            </a:r>
            <a:r>
              <a:rPr lang="en-US" dirty="0">
                <a:cs typeface="Calibri"/>
              </a:rPr>
              <a:t>. It raises the importance of the individuals understanding and application of these key principles outlined in this definition and how this not only indicates that the individual works ethically for themselves but also for their peers the HEI and the academic community. Becoming part of this community encompasses all of these principles listed in this definition and it is the role of AI to protect these principles and uphold them. For some students part of the experience of studying at HE level is about acknowledging these ethical principles and discovering their ethical compass. At a students graduation both staff and students want to feel confident that every student who is receiving their degree has met all of the principles listed in this definition.  </a:t>
            </a:r>
          </a:p>
        </p:txBody>
      </p:sp>
      <p:sp>
        <p:nvSpPr>
          <p:cNvPr id="4" name="Slide Number Placeholder 3"/>
          <p:cNvSpPr>
            <a:spLocks noGrp="1"/>
          </p:cNvSpPr>
          <p:nvPr>
            <p:ph type="sldNum" sz="quarter" idx="5"/>
          </p:nvPr>
        </p:nvSpPr>
        <p:spPr/>
        <p:txBody>
          <a:bodyPr/>
          <a:lstStyle/>
          <a:p>
            <a:fld id="{F4E17325-38B4-4E23-8D36-0C49155BFE90}" type="slidenum">
              <a:rPr lang="en-US"/>
              <a:t>3</a:t>
            </a:fld>
            <a:endParaRPr lang="en-US"/>
          </a:p>
        </p:txBody>
      </p:sp>
    </p:spTree>
    <p:extLst>
      <p:ext uri="{BB962C8B-B14F-4D97-AF65-F5344CB8AC3E}">
        <p14:creationId xmlns:p14="http://schemas.microsoft.com/office/powerpoint/2010/main" val="350028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JL to do this</a:t>
            </a:r>
          </a:p>
          <a:p>
            <a:r>
              <a:rPr lang="en-US" dirty="0">
                <a:cs typeface="Calibri"/>
              </a:rPr>
              <a:t>These are just some of the headlines that have circulated over the past 5/6 years. This just not even start to touch upon the upsurge of headlines surrounding Artificial Intelligence and the concerns that this is raising not only within HEI's but in all areas of life. Whilst all headlines don't have the academic credentials of academic research, there is a recognition that this problem has been growing for some time and that the use of essay mills, and AI is embedded in our culture. Therefore how we address this issue is integral to maintaining HEI currency and the value system of our academic community. </a:t>
            </a:r>
          </a:p>
        </p:txBody>
      </p:sp>
      <p:sp>
        <p:nvSpPr>
          <p:cNvPr id="4" name="Slide Number Placeholder 3"/>
          <p:cNvSpPr>
            <a:spLocks noGrp="1"/>
          </p:cNvSpPr>
          <p:nvPr>
            <p:ph type="sldNum" sz="quarter" idx="5"/>
          </p:nvPr>
        </p:nvSpPr>
        <p:spPr/>
        <p:txBody>
          <a:bodyPr/>
          <a:lstStyle/>
          <a:p>
            <a:fld id="{F4E17325-38B4-4E23-8D36-0C49155BFE90}" type="slidenum">
              <a:rPr lang="en-US"/>
              <a:t>4</a:t>
            </a:fld>
            <a:endParaRPr lang="en-US"/>
          </a:p>
        </p:txBody>
      </p:sp>
    </p:spTree>
    <p:extLst>
      <p:ext uri="{BB962C8B-B14F-4D97-AF65-F5344CB8AC3E}">
        <p14:creationId xmlns:p14="http://schemas.microsoft.com/office/powerpoint/2010/main" val="206272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HH to do this</a:t>
            </a:r>
          </a:p>
        </p:txBody>
      </p:sp>
      <p:sp>
        <p:nvSpPr>
          <p:cNvPr id="4" name="Slide Number Placeholder 3"/>
          <p:cNvSpPr>
            <a:spLocks noGrp="1"/>
          </p:cNvSpPr>
          <p:nvPr>
            <p:ph type="sldNum" sz="quarter" idx="5"/>
          </p:nvPr>
        </p:nvSpPr>
        <p:spPr/>
        <p:txBody>
          <a:bodyPr/>
          <a:lstStyle/>
          <a:p>
            <a:fld id="{F4E17325-38B4-4E23-8D36-0C49155BFE90}" type="slidenum">
              <a:rPr lang="en-US"/>
              <a:t>5</a:t>
            </a:fld>
            <a:endParaRPr lang="en-US"/>
          </a:p>
        </p:txBody>
      </p:sp>
    </p:spTree>
    <p:extLst>
      <p:ext uri="{BB962C8B-B14F-4D97-AF65-F5344CB8AC3E}">
        <p14:creationId xmlns:p14="http://schemas.microsoft.com/office/powerpoint/2010/main" val="69831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JL to do this</a:t>
            </a:r>
            <a:endParaRPr lang="en-GB"/>
          </a:p>
          <a:p>
            <a:r>
              <a:rPr lang="en-GB"/>
              <a:t>SMT’s have more awareness of expectations of their role regarding AI cases. </a:t>
            </a:r>
            <a:endParaRPr lang="en-GB">
              <a:cs typeface="Calibri"/>
            </a:endParaRPr>
          </a:p>
          <a:p>
            <a:r>
              <a:rPr lang="en-GB"/>
              <a:t>Business School has implemented a project to reduce AI cases</a:t>
            </a:r>
            <a:endParaRPr lang="en-GB">
              <a:cs typeface="Calibri"/>
            </a:endParaRPr>
          </a:p>
          <a:p>
            <a:r>
              <a:rPr lang="en-GB"/>
              <a:t>Worked closely with 2 Schools on training and implementation of consistent AI procedures</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
              </a:rPr>
              <a:t>Streamlined administration process of referrals. Reduced workload. And on PAS teams and case referral time.</a:t>
            </a:r>
          </a:p>
          <a:p>
            <a:endParaRPr lang="en-GB"/>
          </a:p>
          <a:p>
            <a:r>
              <a:rPr lang="en-GB"/>
              <a:t>There has been a decrease this year so far in cases within schools and at university level. </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E39DF1AA-E94D-42A4-BF02-7083796E45F2}" type="slidenum">
              <a:rPr lang="en-GB" smtClean="0"/>
              <a:t>6</a:t>
            </a:fld>
            <a:endParaRPr lang="en-GB"/>
          </a:p>
        </p:txBody>
      </p:sp>
    </p:spTree>
    <p:extLst>
      <p:ext uri="{BB962C8B-B14F-4D97-AF65-F5344CB8AC3E}">
        <p14:creationId xmlns:p14="http://schemas.microsoft.com/office/powerpoint/2010/main" val="622976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JL to do this</a:t>
            </a:r>
            <a:endParaRPr lang="en-GB"/>
          </a:p>
          <a:p>
            <a:r>
              <a:rPr lang="en-GB"/>
              <a:t>SMT’s have more awareness of expectations of their role regarding AI cases. </a:t>
            </a:r>
            <a:endParaRPr lang="en-GB">
              <a:cs typeface="Calibri"/>
            </a:endParaRPr>
          </a:p>
          <a:p>
            <a:r>
              <a:rPr lang="en-GB"/>
              <a:t>Business School has implemented a project to reduce AI cases</a:t>
            </a:r>
            <a:endParaRPr lang="en-GB">
              <a:cs typeface="Calibri"/>
            </a:endParaRPr>
          </a:p>
          <a:p>
            <a:r>
              <a:rPr lang="en-GB"/>
              <a:t>Worked closely with 2 Schools on training and implementation of consistent AI procedures</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
              </a:rPr>
              <a:t>Streamlined administration process of referrals. Reduced workload. And on PAS teams and case referral time.</a:t>
            </a:r>
          </a:p>
          <a:p>
            <a:endParaRPr lang="en-GB"/>
          </a:p>
          <a:p>
            <a:r>
              <a:rPr lang="en-GB"/>
              <a:t>There has been a decrease this year so far in cases within schools and at university level. </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E39DF1AA-E94D-42A4-BF02-7083796E45F2}" type="slidenum">
              <a:rPr lang="en-GB" smtClean="0"/>
              <a:t>7</a:t>
            </a:fld>
            <a:endParaRPr lang="en-GB"/>
          </a:p>
        </p:txBody>
      </p:sp>
    </p:spTree>
    <p:extLst>
      <p:ext uri="{BB962C8B-B14F-4D97-AF65-F5344CB8AC3E}">
        <p14:creationId xmlns:p14="http://schemas.microsoft.com/office/powerpoint/2010/main" val="62297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HH to do</a:t>
            </a:r>
          </a:p>
        </p:txBody>
      </p:sp>
      <p:sp>
        <p:nvSpPr>
          <p:cNvPr id="4" name="Slide Number Placeholder 3"/>
          <p:cNvSpPr>
            <a:spLocks noGrp="1"/>
          </p:cNvSpPr>
          <p:nvPr>
            <p:ph type="sldNum" sz="quarter" idx="5"/>
          </p:nvPr>
        </p:nvSpPr>
        <p:spPr/>
        <p:txBody>
          <a:bodyPr/>
          <a:lstStyle/>
          <a:p>
            <a:fld id="{F4E17325-38B4-4E23-8D36-0C49155BFE90}" type="slidenum">
              <a:rPr lang="en-US"/>
              <a:t>8</a:t>
            </a:fld>
            <a:endParaRPr lang="en-US"/>
          </a:p>
        </p:txBody>
      </p:sp>
    </p:spTree>
    <p:extLst>
      <p:ext uri="{BB962C8B-B14F-4D97-AF65-F5344CB8AC3E}">
        <p14:creationId xmlns:p14="http://schemas.microsoft.com/office/powerpoint/2010/main" val="254724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HH to do</a:t>
            </a:r>
          </a:p>
        </p:txBody>
      </p:sp>
      <p:sp>
        <p:nvSpPr>
          <p:cNvPr id="4" name="Slide Number Placeholder 3"/>
          <p:cNvSpPr>
            <a:spLocks noGrp="1"/>
          </p:cNvSpPr>
          <p:nvPr>
            <p:ph type="sldNum" sz="quarter" idx="5"/>
          </p:nvPr>
        </p:nvSpPr>
        <p:spPr/>
        <p:txBody>
          <a:bodyPr/>
          <a:lstStyle/>
          <a:p>
            <a:fld id="{F4E17325-38B4-4E23-8D36-0C49155BFE90}" type="slidenum">
              <a:rPr lang="en-US"/>
              <a:t>9</a:t>
            </a:fld>
            <a:endParaRPr lang="en-US"/>
          </a:p>
        </p:txBody>
      </p:sp>
    </p:spTree>
    <p:extLst>
      <p:ext uri="{BB962C8B-B14F-4D97-AF65-F5344CB8AC3E}">
        <p14:creationId xmlns:p14="http://schemas.microsoft.com/office/powerpoint/2010/main" val="4109806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5C0C4C-9951-41C1-B6D9-2329CE6452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6F0075-C79D-44AF-9C20-D895250010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DF004C-2A57-49FE-8C04-1F4CF8E4DD99}"/>
              </a:ext>
            </a:extLst>
          </p:cNvPr>
          <p:cNvSpPr>
            <a:spLocks noGrp="1" noChangeArrowheads="1"/>
          </p:cNvSpPr>
          <p:nvPr>
            <p:ph type="sldNum" sz="quarter" idx="12"/>
          </p:nvPr>
        </p:nvSpPr>
        <p:spPr>
          <a:ln/>
        </p:spPr>
        <p:txBody>
          <a:bodyPr/>
          <a:lstStyle>
            <a:lvl1pPr>
              <a:defRPr/>
            </a:lvl1pPr>
          </a:lstStyle>
          <a:p>
            <a:fld id="{A77209E1-6447-435A-88F4-0DE2371B066D}" type="slidenum">
              <a:rPr lang="en-US" altLang="en-US"/>
              <a:pPr/>
              <a:t>‹#›</a:t>
            </a:fld>
            <a:endParaRPr lang="en-US" altLang="en-US"/>
          </a:p>
        </p:txBody>
      </p:sp>
    </p:spTree>
    <p:extLst>
      <p:ext uri="{BB962C8B-B14F-4D97-AF65-F5344CB8AC3E}">
        <p14:creationId xmlns:p14="http://schemas.microsoft.com/office/powerpoint/2010/main" val="251379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9EF070-1B35-4ED3-980A-2A34DD627F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52F069-1544-4D0A-BE8C-2985549BD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5B798-8917-4A92-8429-D4E91929C21E}"/>
              </a:ext>
            </a:extLst>
          </p:cNvPr>
          <p:cNvSpPr>
            <a:spLocks noGrp="1" noChangeArrowheads="1"/>
          </p:cNvSpPr>
          <p:nvPr>
            <p:ph type="sldNum" sz="quarter" idx="12"/>
          </p:nvPr>
        </p:nvSpPr>
        <p:spPr>
          <a:ln/>
        </p:spPr>
        <p:txBody>
          <a:bodyPr/>
          <a:lstStyle>
            <a:lvl1pPr>
              <a:defRPr/>
            </a:lvl1pPr>
          </a:lstStyle>
          <a:p>
            <a:fld id="{9EA663B9-4F77-47A1-87AC-A88EDB2845CA}" type="slidenum">
              <a:rPr lang="en-US" altLang="en-US"/>
              <a:pPr/>
              <a:t>‹#›</a:t>
            </a:fld>
            <a:endParaRPr lang="en-US" altLang="en-US"/>
          </a:p>
        </p:txBody>
      </p:sp>
    </p:spTree>
    <p:extLst>
      <p:ext uri="{BB962C8B-B14F-4D97-AF65-F5344CB8AC3E}">
        <p14:creationId xmlns:p14="http://schemas.microsoft.com/office/powerpoint/2010/main" val="423227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B31284-AC03-468C-B9E5-EA5F57ADB8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341D5-016C-48C2-9080-ADBA426A86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388257-2275-44A1-9729-3C9560F985DC}"/>
              </a:ext>
            </a:extLst>
          </p:cNvPr>
          <p:cNvSpPr>
            <a:spLocks noGrp="1" noChangeArrowheads="1"/>
          </p:cNvSpPr>
          <p:nvPr>
            <p:ph type="sldNum" sz="quarter" idx="12"/>
          </p:nvPr>
        </p:nvSpPr>
        <p:spPr>
          <a:ln/>
        </p:spPr>
        <p:txBody>
          <a:bodyPr/>
          <a:lstStyle>
            <a:lvl1pPr>
              <a:defRPr/>
            </a:lvl1pPr>
          </a:lstStyle>
          <a:p>
            <a:fld id="{33E7C19C-75C9-44C9-8004-5FCF44D2ED55}" type="slidenum">
              <a:rPr lang="en-US" altLang="en-US"/>
              <a:pPr/>
              <a:t>‹#›</a:t>
            </a:fld>
            <a:endParaRPr lang="en-US" altLang="en-US"/>
          </a:p>
        </p:txBody>
      </p:sp>
    </p:spTree>
    <p:extLst>
      <p:ext uri="{BB962C8B-B14F-4D97-AF65-F5344CB8AC3E}">
        <p14:creationId xmlns:p14="http://schemas.microsoft.com/office/powerpoint/2010/main" val="3573573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rtlCol="0"/>
          <a:lstStyle>
            <a:lvl1pPr>
              <a:defRPr>
                <a:latin typeface="Trebuchet MS" panose="020B0603020202020204" pitchFamily="34" charset="0"/>
              </a:defRPr>
            </a:lvl1pPr>
          </a:lstStyle>
          <a:p>
            <a:pPr rtl="0"/>
            <a:r>
              <a:rPr lang="en-US"/>
              <a:t>Click to edit Master title style</a:t>
            </a:r>
            <a:endParaRPr lang="en-GB"/>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rtlCol="0"/>
          <a:lstStyle>
            <a:lvl1pPr>
              <a:defRPr>
                <a:latin typeface="Trebuchet MS" panose="020B0603020202020204" pitchFamily="34" charset="0"/>
              </a:defRPr>
            </a:lvl1pPr>
          </a:lstStyle>
          <a:p>
            <a:endParaRPr lang="en-GB"/>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rtlCol="0"/>
          <a:lstStyle>
            <a:lvl1pPr>
              <a:defRPr>
                <a:latin typeface="Trebuchet MS" panose="020B0603020202020204" pitchFamily="34" charset="0"/>
              </a:defRPr>
            </a:lvl1pPr>
          </a:lstStyle>
          <a:p>
            <a:fld id="{83ADE164-D45A-44D8-82C5-2E0962BB70DA}" type="slidenum">
              <a:rPr lang="en-GB" smtClean="0"/>
              <a:pPr/>
              <a:t>‹#›</a:t>
            </a:fld>
            <a:endParaRPr lang="en-GB"/>
          </a:p>
        </p:txBody>
      </p:sp>
    </p:spTree>
    <p:extLst>
      <p:ext uri="{BB962C8B-B14F-4D97-AF65-F5344CB8AC3E}">
        <p14:creationId xmlns:p14="http://schemas.microsoft.com/office/powerpoint/2010/main" val="322178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02CE07-0AD3-45D4-B507-57D256DAF2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BF53D-7B35-4E04-A84F-811ED6CC26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CE5918-D9CF-4817-81E5-350B15FB5537}"/>
              </a:ext>
            </a:extLst>
          </p:cNvPr>
          <p:cNvSpPr>
            <a:spLocks noGrp="1" noChangeArrowheads="1"/>
          </p:cNvSpPr>
          <p:nvPr>
            <p:ph type="sldNum" sz="quarter" idx="12"/>
          </p:nvPr>
        </p:nvSpPr>
        <p:spPr>
          <a:ln/>
        </p:spPr>
        <p:txBody>
          <a:bodyPr/>
          <a:lstStyle>
            <a:lvl1pPr>
              <a:defRPr/>
            </a:lvl1pPr>
          </a:lstStyle>
          <a:p>
            <a:fld id="{05C149CC-4ABE-48C8-B027-074190A70736}" type="slidenum">
              <a:rPr lang="en-US" altLang="en-US"/>
              <a:pPr/>
              <a:t>‹#›</a:t>
            </a:fld>
            <a:endParaRPr lang="en-US" altLang="en-US"/>
          </a:p>
        </p:txBody>
      </p:sp>
    </p:spTree>
    <p:extLst>
      <p:ext uri="{BB962C8B-B14F-4D97-AF65-F5344CB8AC3E}">
        <p14:creationId xmlns:p14="http://schemas.microsoft.com/office/powerpoint/2010/main" val="70252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75D52B-4BEE-4F1A-AC7F-46BAE48F75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7D4D16-4F09-4630-888E-C9431BA2A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5F6669-0EA5-4834-B9CC-34081CCE9ADE}"/>
              </a:ext>
            </a:extLst>
          </p:cNvPr>
          <p:cNvSpPr>
            <a:spLocks noGrp="1" noChangeArrowheads="1"/>
          </p:cNvSpPr>
          <p:nvPr>
            <p:ph type="sldNum" sz="quarter" idx="12"/>
          </p:nvPr>
        </p:nvSpPr>
        <p:spPr>
          <a:ln/>
        </p:spPr>
        <p:txBody>
          <a:bodyPr/>
          <a:lstStyle>
            <a:lvl1pPr>
              <a:defRPr/>
            </a:lvl1pPr>
          </a:lstStyle>
          <a:p>
            <a:fld id="{60A6C6EE-B049-4733-9134-B9C93E114160}" type="slidenum">
              <a:rPr lang="en-US" altLang="en-US"/>
              <a:pPr/>
              <a:t>‹#›</a:t>
            </a:fld>
            <a:endParaRPr lang="en-US" altLang="en-US"/>
          </a:p>
        </p:txBody>
      </p:sp>
    </p:spTree>
    <p:extLst>
      <p:ext uri="{BB962C8B-B14F-4D97-AF65-F5344CB8AC3E}">
        <p14:creationId xmlns:p14="http://schemas.microsoft.com/office/powerpoint/2010/main" val="375856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D47035-5BCE-44CD-B3D1-4E09F4C446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D02DC1-1D79-4533-B1FE-CEC10F05F1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4C81D3-849C-4129-B56B-F6E1C0D2E301}"/>
              </a:ext>
            </a:extLst>
          </p:cNvPr>
          <p:cNvSpPr>
            <a:spLocks noGrp="1" noChangeArrowheads="1"/>
          </p:cNvSpPr>
          <p:nvPr>
            <p:ph type="sldNum" sz="quarter" idx="12"/>
          </p:nvPr>
        </p:nvSpPr>
        <p:spPr>
          <a:ln/>
        </p:spPr>
        <p:txBody>
          <a:bodyPr/>
          <a:lstStyle>
            <a:lvl1pPr>
              <a:defRPr/>
            </a:lvl1pPr>
          </a:lstStyle>
          <a:p>
            <a:fld id="{15737272-5047-41A8-B728-F8AC700A2866}" type="slidenum">
              <a:rPr lang="en-US" altLang="en-US"/>
              <a:pPr/>
              <a:t>‹#›</a:t>
            </a:fld>
            <a:endParaRPr lang="en-US" altLang="en-US"/>
          </a:p>
        </p:txBody>
      </p:sp>
    </p:spTree>
    <p:extLst>
      <p:ext uri="{BB962C8B-B14F-4D97-AF65-F5344CB8AC3E}">
        <p14:creationId xmlns:p14="http://schemas.microsoft.com/office/powerpoint/2010/main" val="315005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0CABE2-B165-4A1E-B899-8B5F106D96E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DA71C16-186F-46BC-BE8D-FEA2AAC60A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180547-3713-45CD-8508-39AFEE27FFB7}"/>
              </a:ext>
            </a:extLst>
          </p:cNvPr>
          <p:cNvSpPr>
            <a:spLocks noGrp="1" noChangeArrowheads="1"/>
          </p:cNvSpPr>
          <p:nvPr>
            <p:ph type="sldNum" sz="quarter" idx="12"/>
          </p:nvPr>
        </p:nvSpPr>
        <p:spPr>
          <a:ln/>
        </p:spPr>
        <p:txBody>
          <a:bodyPr/>
          <a:lstStyle>
            <a:lvl1pPr>
              <a:defRPr/>
            </a:lvl1pPr>
          </a:lstStyle>
          <a:p>
            <a:fld id="{8D15BA18-9CA1-4810-9EE6-2B8500CD5FEF}" type="slidenum">
              <a:rPr lang="en-US" altLang="en-US"/>
              <a:pPr/>
              <a:t>‹#›</a:t>
            </a:fld>
            <a:endParaRPr lang="en-US" altLang="en-US"/>
          </a:p>
        </p:txBody>
      </p:sp>
    </p:spTree>
    <p:extLst>
      <p:ext uri="{BB962C8B-B14F-4D97-AF65-F5344CB8AC3E}">
        <p14:creationId xmlns:p14="http://schemas.microsoft.com/office/powerpoint/2010/main" val="212799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635428-F179-4B06-B586-4EAFE55B5B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392FCB-BC40-4EBB-98F4-6770C8F37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919FAF-7AE0-4852-B496-7CD1B665A13D}"/>
              </a:ext>
            </a:extLst>
          </p:cNvPr>
          <p:cNvSpPr>
            <a:spLocks noGrp="1" noChangeArrowheads="1"/>
          </p:cNvSpPr>
          <p:nvPr>
            <p:ph type="sldNum" sz="quarter" idx="12"/>
          </p:nvPr>
        </p:nvSpPr>
        <p:spPr>
          <a:ln/>
        </p:spPr>
        <p:txBody>
          <a:bodyPr/>
          <a:lstStyle>
            <a:lvl1pPr>
              <a:defRPr/>
            </a:lvl1pPr>
          </a:lstStyle>
          <a:p>
            <a:fld id="{1B6DCD7A-ADC3-4105-95AE-35E7BFDEB5CC}" type="slidenum">
              <a:rPr lang="en-US" altLang="en-US"/>
              <a:pPr/>
              <a:t>‹#›</a:t>
            </a:fld>
            <a:endParaRPr lang="en-US" altLang="en-US"/>
          </a:p>
        </p:txBody>
      </p:sp>
    </p:spTree>
    <p:extLst>
      <p:ext uri="{BB962C8B-B14F-4D97-AF65-F5344CB8AC3E}">
        <p14:creationId xmlns:p14="http://schemas.microsoft.com/office/powerpoint/2010/main" val="294341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CABD66-4782-46AF-BB3A-30B0436029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6D2AD9-5BD9-4264-9C7C-869A4C922D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85BF6A9-84AD-4898-996E-092AF76696ED}"/>
              </a:ext>
            </a:extLst>
          </p:cNvPr>
          <p:cNvSpPr>
            <a:spLocks noGrp="1" noChangeArrowheads="1"/>
          </p:cNvSpPr>
          <p:nvPr>
            <p:ph type="sldNum" sz="quarter" idx="12"/>
          </p:nvPr>
        </p:nvSpPr>
        <p:spPr>
          <a:ln/>
        </p:spPr>
        <p:txBody>
          <a:bodyPr/>
          <a:lstStyle>
            <a:lvl1pPr>
              <a:defRPr/>
            </a:lvl1pPr>
          </a:lstStyle>
          <a:p>
            <a:fld id="{81DB40E0-26A2-4021-BAFB-00354E6C12FA}" type="slidenum">
              <a:rPr lang="en-US" altLang="en-US"/>
              <a:pPr/>
              <a:t>‹#›</a:t>
            </a:fld>
            <a:endParaRPr lang="en-US" altLang="en-US"/>
          </a:p>
        </p:txBody>
      </p:sp>
    </p:spTree>
    <p:extLst>
      <p:ext uri="{BB962C8B-B14F-4D97-AF65-F5344CB8AC3E}">
        <p14:creationId xmlns:p14="http://schemas.microsoft.com/office/powerpoint/2010/main" val="33678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06C0DC-0693-452C-BF55-487D3F139C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5C8AC4-2EA4-4224-BEF6-5EFF6C94AB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609CCF-DCE2-44AC-A61D-58B1AD8B24C2}"/>
              </a:ext>
            </a:extLst>
          </p:cNvPr>
          <p:cNvSpPr>
            <a:spLocks noGrp="1" noChangeArrowheads="1"/>
          </p:cNvSpPr>
          <p:nvPr>
            <p:ph type="sldNum" sz="quarter" idx="12"/>
          </p:nvPr>
        </p:nvSpPr>
        <p:spPr>
          <a:ln/>
        </p:spPr>
        <p:txBody>
          <a:bodyPr/>
          <a:lstStyle>
            <a:lvl1pPr>
              <a:defRPr/>
            </a:lvl1pPr>
          </a:lstStyle>
          <a:p>
            <a:fld id="{DFAFA5E2-E265-4B74-8C0C-33C0843AFB11}" type="slidenum">
              <a:rPr lang="en-US" altLang="en-US"/>
              <a:pPr/>
              <a:t>‹#›</a:t>
            </a:fld>
            <a:endParaRPr lang="en-US" altLang="en-US"/>
          </a:p>
        </p:txBody>
      </p:sp>
    </p:spTree>
    <p:extLst>
      <p:ext uri="{BB962C8B-B14F-4D97-AF65-F5344CB8AC3E}">
        <p14:creationId xmlns:p14="http://schemas.microsoft.com/office/powerpoint/2010/main" val="170063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9670F8-EF00-4234-93D5-D71391B810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6358A7-2D4E-48E1-B1DA-8ADBB4C28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51C734-357A-4445-B7EB-4E3D34ABC2B0}"/>
              </a:ext>
            </a:extLst>
          </p:cNvPr>
          <p:cNvSpPr>
            <a:spLocks noGrp="1" noChangeArrowheads="1"/>
          </p:cNvSpPr>
          <p:nvPr>
            <p:ph type="sldNum" sz="quarter" idx="12"/>
          </p:nvPr>
        </p:nvSpPr>
        <p:spPr>
          <a:ln/>
        </p:spPr>
        <p:txBody>
          <a:bodyPr/>
          <a:lstStyle>
            <a:lvl1pPr>
              <a:defRPr/>
            </a:lvl1pPr>
          </a:lstStyle>
          <a:p>
            <a:fld id="{FF2E7553-5AAA-42D5-A48B-07A501661219}" type="slidenum">
              <a:rPr lang="en-US" altLang="en-US"/>
              <a:pPr/>
              <a:t>‹#›</a:t>
            </a:fld>
            <a:endParaRPr lang="en-US" altLang="en-US"/>
          </a:p>
        </p:txBody>
      </p:sp>
    </p:spTree>
    <p:extLst>
      <p:ext uri="{BB962C8B-B14F-4D97-AF65-F5344CB8AC3E}">
        <p14:creationId xmlns:p14="http://schemas.microsoft.com/office/powerpoint/2010/main" val="197784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E1AF34-CFAD-4AAF-A4E0-B4E2DB92F65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E516921-D10C-4188-8D26-F46052879C4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5D6DD23-43F9-440F-AA16-9FCDFA5F0DD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en-US"/>
          </a:p>
        </p:txBody>
      </p:sp>
      <p:sp>
        <p:nvSpPr>
          <p:cNvPr id="1029" name="Rectangle 5">
            <a:extLst>
              <a:ext uri="{FF2B5EF4-FFF2-40B4-BE49-F238E27FC236}">
                <a16:creationId xmlns:a16="http://schemas.microsoft.com/office/drawing/2014/main" id="{BBDF4D29-B7DD-445D-AC8B-672936CDAC9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en-US"/>
          </a:p>
        </p:txBody>
      </p:sp>
      <p:sp>
        <p:nvSpPr>
          <p:cNvPr id="1030" name="Rectangle 6">
            <a:extLst>
              <a:ext uri="{FF2B5EF4-FFF2-40B4-BE49-F238E27FC236}">
                <a16:creationId xmlns:a16="http://schemas.microsoft.com/office/drawing/2014/main" id="{BF790639-BB85-4F2D-98C8-0054A9C3D3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CF7AC04-C7F3-4A74-8B00-49A57A1413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02131-22DB-4754-A433-C2056EBF56D5}"/>
              </a:ext>
            </a:extLst>
          </p:cNvPr>
          <p:cNvSpPr>
            <a:spLocks noGrp="1"/>
          </p:cNvSpPr>
          <p:nvPr>
            <p:ph type="title"/>
          </p:nvPr>
        </p:nvSpPr>
        <p:spPr>
          <a:xfrm>
            <a:off x="324000" y="432000"/>
            <a:ext cx="8505000" cy="540000"/>
          </a:xfrm>
          <a:prstGeom prst="rect">
            <a:avLst/>
          </a:prstGeom>
        </p:spPr>
        <p:txBody>
          <a:bodyPr vert="horz" lIns="0" tIns="0" rIns="0" bIns="0" rtlCol="0" anchor="t">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C0150D3D-41CA-4DC7-907E-3C00ACD28A37}"/>
              </a:ext>
            </a:extLst>
          </p:cNvPr>
          <p:cNvSpPr>
            <a:spLocks noGrp="1"/>
          </p:cNvSpPr>
          <p:nvPr>
            <p:ph type="body" idx="1"/>
          </p:nvPr>
        </p:nvSpPr>
        <p:spPr>
          <a:xfrm>
            <a:off x="324000" y="1224000"/>
            <a:ext cx="8504999" cy="4858748"/>
          </a:xfrm>
          <a:prstGeom prst="rect">
            <a:avLst/>
          </a:prstGeom>
        </p:spPr>
        <p:txBody>
          <a:bodyPr vert="horz" lIns="91440" tIns="45720" rIns="91440" bIns="4572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Footer Placeholder 4">
            <a:extLst>
              <a:ext uri="{FF2B5EF4-FFF2-40B4-BE49-F238E27FC236}">
                <a16:creationId xmlns:a16="http://schemas.microsoft.com/office/drawing/2014/main" id="{7806C7A0-E91C-4A95-B866-B5D3FEE09319}"/>
              </a:ext>
            </a:extLst>
          </p:cNvPr>
          <p:cNvSpPr>
            <a:spLocks noGrp="1"/>
          </p:cNvSpPr>
          <p:nvPr>
            <p:ph type="ftr" sz="quarter" idx="3"/>
          </p:nvPr>
        </p:nvSpPr>
        <p:spPr>
          <a:xfrm>
            <a:off x="323999" y="6356351"/>
            <a:ext cx="3086100" cy="365125"/>
          </a:xfrm>
          <a:prstGeom prst="rect">
            <a:avLst/>
          </a:prstGeom>
        </p:spPr>
        <p:txBody>
          <a:bodyPr vert="horz" lIns="91440" tIns="45720" rIns="91440" bIns="45720" rtlCol="0" anchor="ctr"/>
          <a:lstStyle>
            <a:lvl1pPr algn="l">
              <a:defRPr sz="900">
                <a:solidFill>
                  <a:schemeClr val="tx1">
                    <a:tint val="75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42F51BA1-B199-498E-8F99-F7D1F5869B9F}"/>
              </a:ext>
            </a:extLst>
          </p:cNvPr>
          <p:cNvSpPr>
            <a:spLocks noGrp="1"/>
          </p:cNvSpPr>
          <p:nvPr>
            <p:ph type="sldNum" sz="quarter" idx="4"/>
          </p:nvPr>
        </p:nvSpPr>
        <p:spPr>
          <a:xfrm>
            <a:off x="6771599"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Trebuchet MS" panose="020B0603020202020204" pitchFamily="34" charset="0"/>
              </a:defRPr>
            </a:lvl1pPr>
          </a:lstStyle>
          <a:p>
            <a:fld id="{83ADE164-D45A-44D8-82C5-2E0962BB70DA}" type="slidenum">
              <a:rPr lang="en-GB" smtClean="0"/>
              <a:pPr/>
              <a:t>‹#›</a:t>
            </a:fld>
            <a:endParaRPr lang="en-GB"/>
          </a:p>
        </p:txBody>
      </p:sp>
    </p:spTree>
    <p:extLst>
      <p:ext uri="{BB962C8B-B14F-4D97-AF65-F5344CB8AC3E}">
        <p14:creationId xmlns:p14="http://schemas.microsoft.com/office/powerpoint/2010/main" val="1333287666"/>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2400" kern="1200">
          <a:solidFill>
            <a:schemeClr val="tx1"/>
          </a:solidFill>
          <a:latin typeface="Trebuchet MS" panose="020B06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hat.openai.com/c/0343c5d0-165d-4d44-8751-21d19087591a"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doi.org/10.1016/j.tate.2007.09.003" TargetMode="External"/><Relationship Id="rId4" Type="http://schemas.openxmlformats.org/officeDocument/2006/relationships/hyperlink" Target="https://www.academicintegrity.org/the-fundamental-values-of-academic-integrit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2018.swansea.ac.uk/press-office/newsarchive/2018/lateststudyrevealssharpriseinessaycheatinggloballywithmillionsofstudentsinvolved.php" TargetMode="External"/><Relationship Id="rId7" Type="http://schemas.openxmlformats.org/officeDocument/2006/relationships/hyperlink" Target="https://www.telegraph.co.uk/education/2017/01/13/2000-university-students-buying"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www.institute.global/insights/politics-and-governance/new-national-purpose-ai-promises-world-leading-future-of-britain" TargetMode="External"/><Relationship Id="rId5" Type="http://schemas.openxmlformats.org/officeDocument/2006/relationships/hyperlink" Target="https://www.qaa.ac.uk/docs/qaa/about-us/academic-integrity-charter.pdf?sfvrsn=93f0d181_8" TargetMode="External"/><Relationship Id="rId4" Type="http://schemas.openxmlformats.org/officeDocument/2006/relationships/hyperlink" Target="https://doi.org/10.1007/s10805-022-09461-5%C2%A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B18DC12D-6BBC-43FE-9F39-29F947453B45}"/>
              </a:ext>
            </a:extLst>
          </p:cNvPr>
          <p:cNvSpPr>
            <a:spLocks noGrp="1"/>
          </p:cNvSpPr>
          <p:nvPr>
            <p:ph type="ctrTitle"/>
          </p:nvPr>
        </p:nvSpPr>
        <p:spPr/>
        <p:txBody>
          <a:bodyPr/>
          <a:lstStyle/>
          <a:p>
            <a:r>
              <a:rPr lang="en-US" sz="2400" b="0" i="0">
                <a:solidFill>
                  <a:srgbClr val="242424"/>
                </a:solidFill>
                <a:effectLst/>
                <a:latin typeface="Segoe UI" panose="020B0502040204020203" pitchFamily="34" charset="0"/>
              </a:rPr>
              <a:t>ACADEMIC INTEGRITY: WHOSE WRITING IS IT? CAN WE STOP THE PLAGIARISM PANDEMIC?</a:t>
            </a:r>
            <a:endParaRPr lang="en-US" altLang="en-US" sz="2400">
              <a:latin typeface="Arial" panose="020B0604020202020204" pitchFamily="34" charset="0"/>
              <a:cs typeface="Arial" panose="020B0604020202020204" pitchFamily="34" charset="0"/>
            </a:endParaRPr>
          </a:p>
        </p:txBody>
      </p:sp>
      <p:sp>
        <p:nvSpPr>
          <p:cNvPr id="2051" name="Subtitle 2">
            <a:extLst>
              <a:ext uri="{FF2B5EF4-FFF2-40B4-BE49-F238E27FC236}">
                <a16:creationId xmlns:a16="http://schemas.microsoft.com/office/drawing/2014/main" id="{A3CDD19F-9AAD-4333-A5C5-F6378E5C5EDC}"/>
              </a:ext>
            </a:extLst>
          </p:cNvPr>
          <p:cNvSpPr>
            <a:spLocks noGrp="1"/>
          </p:cNvSpPr>
          <p:nvPr>
            <p:ph type="subTitle" idx="1"/>
          </p:nvPr>
        </p:nvSpPr>
        <p:spPr/>
        <p:txBody>
          <a:bodyPr/>
          <a:lstStyle/>
          <a:p>
            <a:r>
              <a:rPr lang="en-US" altLang="en-US">
                <a:latin typeface="Arial" panose="020B0604020202020204" pitchFamily="34" charset="0"/>
                <a:cs typeface="Arial" panose="020B0604020202020204" pitchFamily="34" charset="0"/>
              </a:rPr>
              <a:t>UoW L &amp; T conference 2023</a:t>
            </a:r>
          </a:p>
          <a:p>
            <a:r>
              <a:rPr lang="en-US" altLang="en-US">
                <a:latin typeface="Arial" panose="020B0604020202020204" pitchFamily="34" charset="0"/>
                <a:cs typeface="Arial" panose="020B0604020202020204" pitchFamily="34" charset="0"/>
              </a:rPr>
              <a:t>Helen Hope and Joanne Lewis</a:t>
            </a:r>
          </a:p>
        </p:txBody>
      </p:sp>
      <p:pic>
        <p:nvPicPr>
          <p:cNvPr id="3" name="Picture 2" descr="A top view of books with different cover colors">
            <a:extLst>
              <a:ext uri="{FF2B5EF4-FFF2-40B4-BE49-F238E27FC236}">
                <a16:creationId xmlns:a16="http://schemas.microsoft.com/office/drawing/2014/main" id="{03A3FC50-BC85-9B33-F539-D62DCC494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90" y="187595"/>
            <a:ext cx="2231908" cy="2231908"/>
          </a:xfrm>
          <a:prstGeom prst="rect">
            <a:avLst/>
          </a:prstGeom>
        </p:spPr>
      </p:pic>
      <p:pic>
        <p:nvPicPr>
          <p:cNvPr id="5" name="Picture 4" descr="Angle view of circuit shaped like a brain">
            <a:extLst>
              <a:ext uri="{FF2B5EF4-FFF2-40B4-BE49-F238E27FC236}">
                <a16:creationId xmlns:a16="http://schemas.microsoft.com/office/drawing/2014/main" id="{616C8BDC-8E3F-F3AA-347C-AE1242C45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120" y="187594"/>
            <a:ext cx="2544068" cy="2200893"/>
          </a:xfrm>
          <a:prstGeom prst="rect">
            <a:avLst/>
          </a:prstGeom>
        </p:spPr>
      </p:pic>
      <p:pic>
        <p:nvPicPr>
          <p:cNvPr id="7" name="Picture 6" descr="People standing in a row wearing graduation caps with tassels and gowns">
            <a:extLst>
              <a:ext uri="{FF2B5EF4-FFF2-40B4-BE49-F238E27FC236}">
                <a16:creationId xmlns:a16="http://schemas.microsoft.com/office/drawing/2014/main" id="{294638C8-AF17-E6C1-647F-52B1EF5DE2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337" y="187594"/>
            <a:ext cx="3347864" cy="22319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4CAC7DC9-2F2B-4F69-B81E-0D08CD841F8F}"/>
              </a:ext>
            </a:extLst>
          </p:cNvPr>
          <p:cNvSpPr>
            <a:spLocks noGrp="1"/>
          </p:cNvSpPr>
          <p:nvPr>
            <p:ph type="title"/>
          </p:nvPr>
        </p:nvSpPr>
        <p:spPr>
          <a:xfrm>
            <a:off x="365997" y="609600"/>
            <a:ext cx="8506762" cy="1107467"/>
          </a:xfrm>
        </p:spPr>
        <p:txBody>
          <a:bodyPr/>
          <a:lstStyle/>
          <a:p>
            <a:r>
              <a:rPr lang="en-US" altLang="en-US" sz="4000" b="1">
                <a:latin typeface="Arial"/>
                <a:cs typeface="Arial"/>
              </a:rPr>
              <a:t>Future Actions &amp; Considerations</a:t>
            </a:r>
            <a:endParaRPr lang="en-US" altLang="en-US" sz="4000" b="1">
              <a:latin typeface="Arial" panose="020B0604020202020204" pitchFamily="34" charset="0"/>
              <a:cs typeface="Arial" panose="020B0604020202020204" pitchFamily="34" charset="0"/>
            </a:endParaRPr>
          </a:p>
        </p:txBody>
      </p:sp>
      <p:sp>
        <p:nvSpPr>
          <p:cNvPr id="6147" name="Content Placeholder 2">
            <a:extLst>
              <a:ext uri="{FF2B5EF4-FFF2-40B4-BE49-F238E27FC236}">
                <a16:creationId xmlns:a16="http://schemas.microsoft.com/office/drawing/2014/main" id="{0BF7485E-F44A-4A9F-AC73-8EDAB726BBAB}"/>
              </a:ext>
            </a:extLst>
          </p:cNvPr>
          <p:cNvSpPr>
            <a:spLocks noGrp="1"/>
          </p:cNvSpPr>
          <p:nvPr>
            <p:ph idx="1"/>
          </p:nvPr>
        </p:nvSpPr>
        <p:spPr/>
        <p:txBody>
          <a:bodyPr/>
          <a:lstStyle/>
          <a:p>
            <a:pPr marL="342900" lvl="1" indent="-342900">
              <a:buFont typeface="Arial" panose="020B0604020202020204" pitchFamily="34" charset="0"/>
              <a:buChar char="•"/>
            </a:pPr>
            <a:endParaRPr lang="en-GB" altLang="en-US">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endParaRPr lang="en-GB" alt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F9369C2-EF62-6147-D5AB-EAA0EE4759D2}"/>
              </a:ext>
            </a:extLst>
          </p:cNvPr>
          <p:cNvSpPr txBox="1"/>
          <p:nvPr/>
        </p:nvSpPr>
        <p:spPr>
          <a:xfrm>
            <a:off x="1492414" y="2576191"/>
            <a:ext cx="6644797" cy="316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3ED0456F-0B47-D3F8-2CD5-3F498D869349}"/>
              </a:ext>
            </a:extLst>
          </p:cNvPr>
          <p:cNvSpPr txBox="1"/>
          <p:nvPr/>
        </p:nvSpPr>
        <p:spPr>
          <a:xfrm>
            <a:off x="586305" y="1735228"/>
            <a:ext cx="795954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a:latin typeface="Arial"/>
                <a:cs typeface="Times"/>
              </a:rPr>
              <a:t>Sustainable practice – embedding Academic Integrity policy, process and practice into the culture of the university.</a:t>
            </a:r>
            <a:endParaRPr lang="en-US">
              <a:latin typeface="Arial"/>
              <a:cs typeface="Times" panose="02020603050405020304" pitchFamily="18" charset="0"/>
            </a:endParaRPr>
          </a:p>
          <a:p>
            <a:pPr marL="457200" indent="-457200">
              <a:buAutoNum type="arabicPeriod"/>
            </a:pPr>
            <a:endParaRPr lang="en-US">
              <a:latin typeface="Arial"/>
              <a:cs typeface="Times"/>
            </a:endParaRPr>
          </a:p>
          <a:p>
            <a:pPr marL="457200" indent="-457200">
              <a:buAutoNum type="arabicPeriod"/>
            </a:pPr>
            <a:r>
              <a:rPr lang="en-US">
                <a:latin typeface="Arial"/>
                <a:cs typeface="Times"/>
              </a:rPr>
              <a:t>Write a policy on Artificial Intelligence in line with QAA </a:t>
            </a:r>
            <a:endParaRPr lang="en-US">
              <a:latin typeface="Arial"/>
              <a:cs typeface="Times" panose="02020603050405020304" pitchFamily="18" charset="0"/>
            </a:endParaRPr>
          </a:p>
          <a:p>
            <a:pPr marL="457200" indent="-457200">
              <a:buAutoNum type="arabicPeriod"/>
            </a:pPr>
            <a:endParaRPr lang="en-US">
              <a:latin typeface="Arial"/>
              <a:cs typeface="Times"/>
            </a:endParaRPr>
          </a:p>
          <a:p>
            <a:pPr marL="457200" indent="-457200">
              <a:buAutoNum type="arabicPeriod"/>
            </a:pPr>
            <a:r>
              <a:rPr lang="en-US">
                <a:latin typeface="Arial"/>
                <a:cs typeface="Times"/>
              </a:rPr>
              <a:t>Using the Universal Design for Learning framework to continue to develop more inclusive approaches to Academic Integrity</a:t>
            </a:r>
          </a:p>
          <a:p>
            <a:pPr marL="457200" indent="-457200">
              <a:buAutoNum type="arabicPeriod"/>
            </a:pPr>
            <a:endParaRPr lang="en-US">
              <a:latin typeface="Arial"/>
              <a:cs typeface="Times" panose="02020603050405020304" pitchFamily="18" charset="0"/>
            </a:endParaRPr>
          </a:p>
          <a:p>
            <a:pPr marL="457200" indent="-457200">
              <a:buAutoNum type="arabicPeriod"/>
            </a:pPr>
            <a:r>
              <a:rPr lang="en-US">
                <a:latin typeface="Arial"/>
                <a:cs typeface="Times"/>
              </a:rPr>
              <a:t>Authentic Assessment Design </a:t>
            </a:r>
            <a:endParaRPr lang="en-US">
              <a:latin typeface="Arial"/>
              <a:cs typeface="Times"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D471434-DA95-42A0-BBFE-ABC2AC30B4DF}"/>
              </a:ext>
            </a:extLst>
          </p:cNvPr>
          <p:cNvSpPr>
            <a:spLocks noGrp="1"/>
          </p:cNvSpPr>
          <p:nvPr>
            <p:ph type="title"/>
          </p:nvPr>
        </p:nvSpPr>
        <p:spPr>
          <a:xfrm>
            <a:off x="685800" y="168244"/>
            <a:ext cx="7772400" cy="1007199"/>
          </a:xfrm>
        </p:spPr>
        <p:txBody>
          <a:bodyPr/>
          <a:lstStyle/>
          <a:p>
            <a:r>
              <a:rPr lang="en-US" altLang="en-US" dirty="0">
                <a:latin typeface="Arial"/>
                <a:cs typeface="Times"/>
              </a:rPr>
              <a:t>References</a:t>
            </a:r>
            <a:endParaRPr lang="en-US" altLang="en-US">
              <a:latin typeface="Arial"/>
              <a:cs typeface="Arial"/>
            </a:endParaRPr>
          </a:p>
        </p:txBody>
      </p:sp>
      <p:sp>
        <p:nvSpPr>
          <p:cNvPr id="10243" name="Content Placeholder 2">
            <a:extLst>
              <a:ext uri="{FF2B5EF4-FFF2-40B4-BE49-F238E27FC236}">
                <a16:creationId xmlns:a16="http://schemas.microsoft.com/office/drawing/2014/main" id="{13FBF72A-49C2-486B-82A4-68158167ACEF}"/>
              </a:ext>
            </a:extLst>
          </p:cNvPr>
          <p:cNvSpPr>
            <a:spLocks noGrp="1"/>
          </p:cNvSpPr>
          <p:nvPr>
            <p:ph idx="1"/>
          </p:nvPr>
        </p:nvSpPr>
        <p:spPr>
          <a:xfrm>
            <a:off x="685800" y="1030587"/>
            <a:ext cx="7772400" cy="5065413"/>
          </a:xfrm>
        </p:spPr>
        <p:txBody>
          <a:bodyPr/>
          <a:lstStyle/>
          <a:p>
            <a:endParaRPr lang="en-US" sz="1100" dirty="0">
              <a:latin typeface="Arial "/>
              <a:cs typeface="Arial"/>
            </a:endParaRPr>
          </a:p>
          <a:p>
            <a:pPr marL="0" indent="0">
              <a:buNone/>
            </a:pPr>
            <a:r>
              <a:rPr lang="en-US" sz="1100" dirty="0">
                <a:solidFill>
                  <a:srgbClr val="000000"/>
                </a:solidFill>
                <a:latin typeface="Arial "/>
                <a:cs typeface="Times"/>
              </a:rPr>
              <a:t>Bracken, S. and Novak, K. (2019) (eds) </a:t>
            </a:r>
            <a:r>
              <a:rPr lang="en-US" sz="1100" i="1" dirty="0">
                <a:solidFill>
                  <a:srgbClr val="000000"/>
                </a:solidFill>
                <a:latin typeface="Arial "/>
                <a:cs typeface="Times"/>
              </a:rPr>
              <a:t>Transforming higher education through universal design for learning: an international perspective.</a:t>
            </a:r>
            <a:r>
              <a:rPr lang="en-US" sz="1100" dirty="0">
                <a:solidFill>
                  <a:srgbClr val="000000"/>
                </a:solidFill>
                <a:latin typeface="Arial "/>
                <a:cs typeface="Times"/>
              </a:rPr>
              <a:t> London, Routledge</a:t>
            </a:r>
          </a:p>
          <a:p>
            <a:pPr marL="0" indent="0">
              <a:buNone/>
            </a:pPr>
            <a:r>
              <a:rPr lang="en-US" sz="1100" dirty="0" err="1">
                <a:solidFill>
                  <a:srgbClr val="000000"/>
                </a:solidFill>
                <a:latin typeface="Arial "/>
                <a:cs typeface="Times"/>
              </a:rPr>
              <a:t>ChatopenAI</a:t>
            </a:r>
            <a:r>
              <a:rPr lang="en-US" sz="1100" dirty="0">
                <a:solidFill>
                  <a:srgbClr val="000000"/>
                </a:solidFill>
                <a:latin typeface="Arial "/>
                <a:cs typeface="Times"/>
              </a:rPr>
              <a:t> (2023) </a:t>
            </a:r>
            <a:r>
              <a:rPr lang="en-US" sz="1100" i="1" dirty="0">
                <a:solidFill>
                  <a:srgbClr val="000000"/>
                </a:solidFill>
                <a:latin typeface="Arial "/>
                <a:cs typeface="Times"/>
              </a:rPr>
              <a:t>What is the best way to change the culture of an </a:t>
            </a:r>
            <a:r>
              <a:rPr lang="en-US" sz="1100" i="1" dirty="0" err="1">
                <a:solidFill>
                  <a:srgbClr val="000000"/>
                </a:solidFill>
                <a:latin typeface="Arial "/>
                <a:cs typeface="Times"/>
              </a:rPr>
              <a:t>organisation</a:t>
            </a:r>
            <a:r>
              <a:rPr lang="en-US" sz="1100" i="1" dirty="0">
                <a:solidFill>
                  <a:srgbClr val="000000"/>
                </a:solidFill>
                <a:latin typeface="Arial "/>
                <a:cs typeface="Times"/>
              </a:rPr>
              <a:t>?</a:t>
            </a:r>
            <a:r>
              <a:rPr lang="en-US" sz="1100" dirty="0">
                <a:solidFill>
                  <a:srgbClr val="000000"/>
                </a:solidFill>
                <a:latin typeface="Arial "/>
                <a:cs typeface="Times"/>
              </a:rPr>
              <a:t> [Written]. Available at: </a:t>
            </a:r>
            <a:r>
              <a:rPr lang="en-US" sz="1100" dirty="0">
                <a:solidFill>
                  <a:srgbClr val="009999"/>
                </a:solidFill>
                <a:latin typeface="Arial "/>
                <a:cs typeface="Times"/>
                <a:hlinkClick r:id="rId3"/>
              </a:rPr>
              <a:t>https://www.chat.openai.com/c/0343c5d0-165d-4d44-8751-21d19087591a</a:t>
            </a:r>
            <a:r>
              <a:rPr lang="en-US" sz="1100" dirty="0">
                <a:solidFill>
                  <a:srgbClr val="000000"/>
                </a:solidFill>
                <a:latin typeface="Arial "/>
                <a:cs typeface="Times"/>
              </a:rPr>
              <a:t> (Accessed 23rd May 2023)</a:t>
            </a:r>
            <a:endParaRPr lang="en-US" sz="1100">
              <a:solidFill>
                <a:srgbClr val="000000"/>
              </a:solidFill>
              <a:latin typeface="Arial "/>
              <a:cs typeface="Arial"/>
            </a:endParaRPr>
          </a:p>
          <a:p>
            <a:pPr marL="0" indent="0">
              <a:buNone/>
            </a:pPr>
            <a:r>
              <a:rPr lang="en-US" sz="1100" dirty="0">
                <a:solidFill>
                  <a:srgbClr val="333333"/>
                </a:solidFill>
                <a:latin typeface="Arial "/>
                <a:cs typeface="Segoe UI"/>
              </a:rPr>
              <a:t>Davis, M. (2022) 'Examining and improving inclusive practice in institutional academic integrity policies, procedures, teaching and support'. </a:t>
            </a:r>
            <a:r>
              <a:rPr lang="en-US" sz="1100" i="1" dirty="0">
                <a:solidFill>
                  <a:srgbClr val="333333"/>
                </a:solidFill>
                <a:latin typeface="Arial "/>
                <a:cs typeface="Segoe UI"/>
              </a:rPr>
              <a:t>International Journal for Educational Integrity</a:t>
            </a:r>
            <a:r>
              <a:rPr lang="en-US" sz="1100" dirty="0">
                <a:solidFill>
                  <a:srgbClr val="333333"/>
                </a:solidFill>
                <a:latin typeface="Arial "/>
                <a:cs typeface="Segoe UI"/>
              </a:rPr>
              <a:t> </a:t>
            </a:r>
            <a:r>
              <a:rPr lang="en-US" sz="1100" b="1" dirty="0">
                <a:solidFill>
                  <a:srgbClr val="333333"/>
                </a:solidFill>
                <a:latin typeface="Arial "/>
                <a:cs typeface="Segoe UI"/>
              </a:rPr>
              <a:t>18</a:t>
            </a:r>
            <a:r>
              <a:rPr lang="en-US" sz="1100" dirty="0">
                <a:solidFill>
                  <a:srgbClr val="333333"/>
                </a:solidFill>
                <a:latin typeface="Arial "/>
                <a:cs typeface="Segoe UI"/>
              </a:rPr>
              <a:t>, 14. Available at: https://doi.org/10.1007/s40979-022-00108-x  (Accessed 7th May 2023)</a:t>
            </a:r>
            <a:endParaRPr lang="en-US" sz="1100" dirty="0">
              <a:solidFill>
                <a:srgbClr val="000000"/>
              </a:solidFill>
              <a:latin typeface="Arial "/>
              <a:cs typeface="Arial"/>
            </a:endParaRPr>
          </a:p>
          <a:p>
            <a:pPr marL="0" indent="0">
              <a:buNone/>
            </a:pPr>
            <a:r>
              <a:rPr lang="en-US" sz="1100" dirty="0">
                <a:solidFill>
                  <a:srgbClr val="333333"/>
                </a:solidFill>
                <a:latin typeface="Arial "/>
                <a:cs typeface="Segoe UI"/>
              </a:rPr>
              <a:t>De Souza, D. (2022) </a:t>
            </a:r>
            <a:r>
              <a:rPr lang="en-US" sz="1100" i="1" dirty="0">
                <a:solidFill>
                  <a:srgbClr val="333333"/>
                </a:solidFill>
                <a:latin typeface="Arial "/>
                <a:cs typeface="Segoe UI"/>
              </a:rPr>
              <a:t>Academic integrity report</a:t>
            </a:r>
            <a:r>
              <a:rPr lang="en-US" sz="1100" dirty="0">
                <a:solidFill>
                  <a:srgbClr val="333333"/>
                </a:solidFill>
                <a:latin typeface="Arial "/>
                <a:cs typeface="Segoe UI"/>
              </a:rPr>
              <a:t>. London Higher. Available </a:t>
            </a:r>
            <a:r>
              <a:rPr lang="en-US" sz="1100" dirty="0">
                <a:solidFill>
                  <a:srgbClr val="333333"/>
                </a:solidFill>
                <a:latin typeface="Arial "/>
                <a:ea typeface="+mn-lt"/>
                <a:cs typeface="Segoe UI"/>
              </a:rPr>
              <a:t>at: www://</a:t>
            </a:r>
            <a:r>
              <a:rPr lang="en-US" sz="1100" dirty="0">
                <a:latin typeface="Arial "/>
                <a:ea typeface="+mn-lt"/>
                <a:cs typeface="+mn-lt"/>
              </a:rPr>
              <a:t>https://londonhigher.ac.uk/wp-content/uploads/2022/07/Academic-Integrity-Report-2.pdf  (Accessed 4th April 2023)</a:t>
            </a:r>
            <a:endParaRPr lang="en-US" sz="1100" dirty="0">
              <a:solidFill>
                <a:srgbClr val="000000"/>
              </a:solidFill>
              <a:latin typeface="Arial "/>
              <a:cs typeface="Times"/>
            </a:endParaRPr>
          </a:p>
          <a:p>
            <a:pPr marL="0" indent="0">
              <a:buNone/>
            </a:pPr>
            <a:r>
              <a:rPr lang="en-US" sz="1100" dirty="0">
                <a:solidFill>
                  <a:srgbClr val="000000"/>
                </a:solidFill>
                <a:latin typeface="Arial "/>
                <a:cs typeface="Times"/>
              </a:rPr>
              <a:t>Draper, M., Birch, Z., </a:t>
            </a:r>
            <a:r>
              <a:rPr lang="en-US" sz="1100" err="1">
                <a:solidFill>
                  <a:srgbClr val="000000"/>
                </a:solidFill>
                <a:latin typeface="Arial "/>
                <a:cs typeface="Times"/>
              </a:rPr>
              <a:t>Croombs</a:t>
            </a:r>
            <a:r>
              <a:rPr lang="en-US" sz="1100" dirty="0">
                <a:solidFill>
                  <a:srgbClr val="000000"/>
                </a:solidFill>
                <a:latin typeface="Arial "/>
                <a:cs typeface="Times"/>
              </a:rPr>
              <a:t>, M., and Marano, E. (2022) 'Revisiting academic integrity from a student perspective. </a:t>
            </a:r>
            <a:r>
              <a:rPr lang="en-US" sz="1100" i="1" dirty="0">
                <a:solidFill>
                  <a:srgbClr val="000000"/>
                </a:solidFill>
                <a:latin typeface="Arial "/>
                <a:cs typeface="Times"/>
              </a:rPr>
              <a:t>Quality Compass'. </a:t>
            </a:r>
            <a:r>
              <a:rPr lang="en-US" sz="1100" dirty="0">
                <a:solidFill>
                  <a:srgbClr val="000000"/>
                </a:solidFill>
                <a:latin typeface="Arial "/>
                <a:cs typeface="Times"/>
              </a:rPr>
              <a:t>5. Available at: https://</a:t>
            </a:r>
            <a:r>
              <a:rPr lang="en-US" sz="1100" dirty="0">
                <a:latin typeface="Arial "/>
                <a:ea typeface="+mn-lt"/>
                <a:cs typeface="+mn-lt"/>
              </a:rPr>
              <a:t>www.qaa.ac.uk/docs/qaa/news/quality-compass-revisiting-academic-integrity-from-a-student-perspective.pdf (Accessed 8th April 2023)</a:t>
            </a:r>
            <a:endParaRPr lang="en-US" sz="1100" dirty="0">
              <a:solidFill>
                <a:srgbClr val="000000"/>
              </a:solidFill>
              <a:latin typeface="Arial "/>
              <a:cs typeface="Arial"/>
            </a:endParaRPr>
          </a:p>
          <a:p>
            <a:pPr marL="0" indent="0">
              <a:buNone/>
            </a:pPr>
            <a:r>
              <a:rPr lang="en-US" sz="1100" dirty="0">
                <a:solidFill>
                  <a:srgbClr val="333333"/>
                </a:solidFill>
                <a:latin typeface="Arial "/>
                <a:cs typeface="Arial"/>
              </a:rPr>
              <a:t>Hulbert, A., McKenzie, A., Orr, J., and Roberts, C. (2021). </a:t>
            </a:r>
            <a:r>
              <a:rPr lang="en-US" sz="1100" i="1" dirty="0">
                <a:latin typeface="Arial "/>
                <a:ea typeface="+mn-lt"/>
                <a:cs typeface="+mn-lt"/>
              </a:rPr>
              <a:t>The fundamental values of academic integrity</a:t>
            </a:r>
            <a:r>
              <a:rPr lang="en-US" sz="1100" dirty="0">
                <a:latin typeface="Arial "/>
                <a:ea typeface="+mn-lt"/>
                <a:cs typeface="+mn-lt"/>
              </a:rPr>
              <a:t> 3rd edition. Delaware, </a:t>
            </a:r>
            <a:r>
              <a:rPr lang="en-US" sz="1100" dirty="0">
                <a:solidFill>
                  <a:srgbClr val="333333"/>
                </a:solidFill>
                <a:latin typeface="Arial "/>
                <a:ea typeface="+mn-lt"/>
                <a:cs typeface="Arial"/>
              </a:rPr>
              <a:t>International Center for Academic Integrity [ICAI]. Available at: </a:t>
            </a:r>
            <a:r>
              <a:rPr lang="en-US" sz="1100" dirty="0">
                <a:solidFill>
                  <a:srgbClr val="333333"/>
                </a:solidFill>
                <a:latin typeface="Arial "/>
                <a:ea typeface="+mn-lt"/>
                <a:cs typeface="Arial"/>
                <a:hlinkClick r:id="rId4"/>
              </a:rPr>
              <a:t>https://www.academicintegrity.org/the-fundamental-values-of-academic-integrity</a:t>
            </a:r>
            <a:r>
              <a:rPr lang="en-US" sz="1100" dirty="0">
                <a:solidFill>
                  <a:srgbClr val="333333"/>
                </a:solidFill>
                <a:latin typeface="Arial "/>
                <a:ea typeface="+mn-lt"/>
                <a:cs typeface="Arial"/>
              </a:rPr>
              <a:t> (Accessed 6th April 2023)</a:t>
            </a:r>
            <a:endParaRPr lang="en-US" sz="1100" dirty="0">
              <a:solidFill>
                <a:srgbClr val="333333"/>
              </a:solidFill>
              <a:latin typeface="Arial "/>
              <a:cs typeface="Arial"/>
            </a:endParaRPr>
          </a:p>
          <a:p>
            <a:pPr marL="0" indent="0">
              <a:buNone/>
            </a:pPr>
            <a:r>
              <a:rPr lang="en-US" sz="1100" dirty="0">
                <a:solidFill>
                  <a:srgbClr val="222222"/>
                </a:solidFill>
                <a:latin typeface="Arial "/>
                <a:cs typeface="Arial"/>
              </a:rPr>
              <a:t>Iverson, H.L., Lewis, M.A. and Talbot III, R.M., 2008. Building a framework for determining the authenticity of instructional tasks within teacher education programs. </a:t>
            </a:r>
            <a:r>
              <a:rPr lang="en-US" sz="1100" i="1" dirty="0">
                <a:solidFill>
                  <a:srgbClr val="222222"/>
                </a:solidFill>
                <a:latin typeface="Arial "/>
                <a:cs typeface="Arial"/>
              </a:rPr>
              <a:t>Teaching and Teacher Education</a:t>
            </a:r>
            <a:r>
              <a:rPr lang="en-US" sz="1100" dirty="0">
                <a:solidFill>
                  <a:srgbClr val="222222"/>
                </a:solidFill>
                <a:latin typeface="Arial "/>
                <a:cs typeface="Arial"/>
              </a:rPr>
              <a:t>, </a:t>
            </a:r>
            <a:r>
              <a:rPr lang="en-US" sz="1100" i="1" dirty="0">
                <a:solidFill>
                  <a:srgbClr val="222222"/>
                </a:solidFill>
                <a:latin typeface="Arial "/>
                <a:cs typeface="Arial"/>
              </a:rPr>
              <a:t>24</a:t>
            </a:r>
            <a:r>
              <a:rPr lang="en-US" sz="1100" dirty="0">
                <a:solidFill>
                  <a:srgbClr val="222222"/>
                </a:solidFill>
                <a:latin typeface="Arial "/>
                <a:cs typeface="Arial"/>
              </a:rPr>
              <a:t>(2), pp.290-302. Available at: </a:t>
            </a:r>
            <a:r>
              <a:rPr lang="en-US" sz="1100" dirty="0">
                <a:latin typeface="Arial "/>
                <a:ea typeface="+mn-lt"/>
                <a:cs typeface="+mn-lt"/>
                <a:hlinkClick r:id="rId5"/>
              </a:rPr>
              <a:t>https://doi.org/10.1016/j.tate.2007.09.003</a:t>
            </a:r>
            <a:r>
              <a:rPr lang="en-US" sz="1100" dirty="0">
                <a:latin typeface="Arial "/>
                <a:ea typeface="+mn-lt"/>
                <a:cs typeface="+mn-lt"/>
              </a:rPr>
              <a:t> (Accessed 12th June 2023)</a:t>
            </a:r>
            <a:endParaRPr lang="en-US" sz="1100" dirty="0">
              <a:solidFill>
                <a:srgbClr val="000000"/>
              </a:solidFill>
              <a:latin typeface="Arial "/>
              <a:cs typeface="Times"/>
            </a:endParaRPr>
          </a:p>
          <a:p>
            <a:pPr marL="0" indent="0">
              <a:buNone/>
            </a:pPr>
            <a:r>
              <a:rPr lang="en-US" sz="1100" dirty="0">
                <a:latin typeface="Arial "/>
                <a:cs typeface="Arial"/>
              </a:rPr>
              <a:t>Lee, G. (2019) '</a:t>
            </a:r>
            <a:r>
              <a:rPr lang="en-US" sz="1100" i="1" dirty="0">
                <a:latin typeface="Arial "/>
                <a:cs typeface="Arial"/>
              </a:rPr>
              <a:t>Universities catch less than one per cent of 'bought in' essays, own records suggest'. </a:t>
            </a:r>
            <a:r>
              <a:rPr lang="en-US" sz="1100" dirty="0">
                <a:latin typeface="Arial "/>
                <a:cs typeface="Arial"/>
              </a:rPr>
              <a:t>Available at: http://www.channel4.com/news/factcheck/factcheck-universitiescatch-less-than-one-per-cent-of-bought-in-essays-own-records-suggest (Accessed 3rd April 2023)</a:t>
            </a:r>
            <a:endParaRPr lang="en-US">
              <a:cs typeface="Times"/>
            </a:endParaRPr>
          </a:p>
          <a:p>
            <a:pPr marL="0" indent="0">
              <a:buNone/>
            </a:pPr>
            <a:endParaRPr lang="en-GB" sz="1100">
              <a:latin typeface="Arial"/>
              <a:cs typeface="Arial"/>
            </a:endParaRPr>
          </a:p>
          <a:p>
            <a:endParaRPr lang="en-US" altLang="en-US">
              <a:cs typeface="Times"/>
            </a:endParaRPr>
          </a:p>
        </p:txBody>
      </p:sp>
    </p:spTree>
    <p:extLst>
      <p:ext uri="{BB962C8B-B14F-4D97-AF65-F5344CB8AC3E}">
        <p14:creationId xmlns:p14="http://schemas.microsoft.com/office/powerpoint/2010/main" val="339709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D471434-DA95-42A0-BBFE-ABC2AC30B4DF}"/>
              </a:ext>
            </a:extLst>
          </p:cNvPr>
          <p:cNvSpPr>
            <a:spLocks noGrp="1"/>
          </p:cNvSpPr>
          <p:nvPr>
            <p:ph type="title"/>
          </p:nvPr>
        </p:nvSpPr>
        <p:spPr/>
        <p:txBody>
          <a:bodyPr/>
          <a:lstStyle/>
          <a:p>
            <a:r>
              <a:rPr lang="en-US" altLang="en-US">
                <a:latin typeface="Arial"/>
                <a:cs typeface="Times"/>
              </a:rPr>
              <a:t>References</a:t>
            </a:r>
            <a:endParaRPr lang="en-US" altLang="en-US">
              <a:latin typeface="Arial"/>
            </a:endParaRPr>
          </a:p>
        </p:txBody>
      </p:sp>
      <p:sp>
        <p:nvSpPr>
          <p:cNvPr id="10243" name="Content Placeholder 2">
            <a:extLst>
              <a:ext uri="{FF2B5EF4-FFF2-40B4-BE49-F238E27FC236}">
                <a16:creationId xmlns:a16="http://schemas.microsoft.com/office/drawing/2014/main" id="{13FBF72A-49C2-486B-82A4-68158167ACEF}"/>
              </a:ext>
            </a:extLst>
          </p:cNvPr>
          <p:cNvSpPr>
            <a:spLocks noGrp="1"/>
          </p:cNvSpPr>
          <p:nvPr>
            <p:ph idx="1"/>
          </p:nvPr>
        </p:nvSpPr>
        <p:spPr/>
        <p:txBody>
          <a:bodyPr/>
          <a:lstStyle/>
          <a:p>
            <a:pPr marL="0" indent="0">
              <a:buNone/>
            </a:pPr>
            <a:endParaRPr lang="en-US" sz="1100" dirty="0">
              <a:latin typeface="Arial"/>
              <a:cs typeface="Arial"/>
            </a:endParaRPr>
          </a:p>
          <a:p>
            <a:pPr marL="0" indent="0">
              <a:buNone/>
            </a:pPr>
            <a:r>
              <a:rPr lang="en-US" sz="1100" dirty="0">
                <a:latin typeface="Arial"/>
                <a:cs typeface="Arial"/>
              </a:rPr>
              <a:t>Newman, C. (2018) 'Latest study reveals sharp rise in essay cheating globally, with millions of students involved'. </a:t>
            </a:r>
            <a:r>
              <a:rPr lang="en-US" sz="1100" i="1" dirty="0">
                <a:latin typeface="Arial"/>
                <a:cs typeface="Arial"/>
              </a:rPr>
              <a:t>Swansea University Press Office, </a:t>
            </a:r>
            <a:r>
              <a:rPr lang="en-US" sz="1100" dirty="0">
                <a:latin typeface="Arial"/>
                <a:cs typeface="Arial"/>
              </a:rPr>
              <a:t>30th August.</a:t>
            </a:r>
            <a:r>
              <a:rPr lang="en-US" sz="1100" i="1" dirty="0">
                <a:latin typeface="Arial"/>
                <a:cs typeface="Arial"/>
              </a:rPr>
              <a:t> </a:t>
            </a:r>
            <a:r>
              <a:rPr lang="en-US" sz="1100" dirty="0">
                <a:latin typeface="Arial"/>
                <a:cs typeface="Arial"/>
              </a:rPr>
              <a:t>Available at: </a:t>
            </a:r>
            <a:r>
              <a:rPr lang="en-US" sz="1100" dirty="0">
                <a:latin typeface="Arial"/>
                <a:cs typeface="Arial"/>
                <a:hlinkClick r:id="rId3"/>
              </a:rPr>
              <a:t>https://</a:t>
            </a:r>
            <a:r>
              <a:rPr lang="en-US" sz="1100" dirty="0">
                <a:solidFill>
                  <a:srgbClr val="009999"/>
                </a:solidFill>
                <a:latin typeface="Arial"/>
                <a:cs typeface="Arial"/>
                <a:hlinkClick r:id="rId3"/>
              </a:rPr>
              <a:t>www-2018.swansea.ac.uk/press-office/newsarchive/2018/lateststudyrevealssharpriseinessaycheatinggloballywithmillionsofstudentsinvolved.php</a:t>
            </a:r>
            <a:endParaRPr lang="en-US" sz="1100" dirty="0">
              <a:latin typeface="Arial"/>
              <a:cs typeface="Arial"/>
            </a:endParaRPr>
          </a:p>
          <a:p>
            <a:pPr marL="0" indent="0">
              <a:buNone/>
            </a:pPr>
            <a:r>
              <a:rPr lang="en-US" sz="1100" dirty="0">
                <a:latin typeface="Arial"/>
                <a:cs typeface="Arial"/>
              </a:rPr>
              <a:t>  (Accessed 15th April 2023)</a:t>
            </a:r>
          </a:p>
          <a:p>
            <a:pPr marL="0" indent="0">
              <a:buNone/>
            </a:pPr>
            <a:r>
              <a:rPr lang="en-US" sz="1100" dirty="0">
                <a:solidFill>
                  <a:srgbClr val="333333"/>
                </a:solidFill>
                <a:latin typeface="Arial"/>
                <a:cs typeface="Arial"/>
              </a:rPr>
              <a:t>Stone, A. (2022) 'Student perceptions of academic integrity: a qualitative study of understanding, consequences, and impact'. </a:t>
            </a:r>
            <a:r>
              <a:rPr lang="en-US" sz="1100" i="1" dirty="0">
                <a:latin typeface="Arial"/>
                <a:cs typeface="Arial"/>
              </a:rPr>
              <a:t>Journal of Academic Ethics</a:t>
            </a:r>
            <a:r>
              <a:rPr lang="en-US" sz="1100" dirty="0">
                <a:latin typeface="Arial"/>
                <a:cs typeface="Arial"/>
              </a:rPr>
              <a:t>. Available at: </a:t>
            </a:r>
            <a:r>
              <a:rPr lang="en-US" sz="1100" dirty="0">
                <a:solidFill>
                  <a:srgbClr val="009999"/>
                </a:solidFill>
                <a:latin typeface="Arial"/>
                <a:cs typeface="Arial"/>
                <a:hlinkClick r:id="rId4"/>
              </a:rPr>
              <a:t>https://doi.org/10.1007/s10805-022-09461-5 </a:t>
            </a:r>
            <a:r>
              <a:rPr lang="en-US" sz="1100" dirty="0">
                <a:latin typeface="Arial"/>
                <a:cs typeface="Arial"/>
              </a:rPr>
              <a:t> (Accessed 14th April 2023)</a:t>
            </a:r>
          </a:p>
          <a:p>
            <a:pPr marL="0" indent="0">
              <a:buNone/>
            </a:pPr>
            <a:r>
              <a:rPr lang="en-US" sz="1100" dirty="0">
                <a:latin typeface="Arial"/>
                <a:cs typeface="Arial"/>
              </a:rPr>
              <a:t>The Quality Assurance Agency for Higher Education (QAA) (2020) </a:t>
            </a:r>
            <a:r>
              <a:rPr lang="en-US" sz="1100" i="1" dirty="0">
                <a:latin typeface="Arial"/>
                <a:cs typeface="Arial"/>
              </a:rPr>
              <a:t>Academic integrity charter for the UK higher education. </a:t>
            </a:r>
            <a:r>
              <a:rPr lang="en-US" sz="1100" dirty="0">
                <a:latin typeface="Arial"/>
                <a:cs typeface="Arial"/>
              </a:rPr>
              <a:t>The Quality Agency for Higher Education. Available at: </a:t>
            </a:r>
            <a:r>
              <a:rPr lang="en-US" sz="1100" dirty="0">
                <a:latin typeface="Arial"/>
                <a:cs typeface="Arial"/>
                <a:hlinkClick r:id="rId5"/>
              </a:rPr>
              <a:t>https://www.qaa.ac.uk/docs/qaa/about-us/academic-integrity-charter.pdf?sfvrsn=93f0d181_8</a:t>
            </a:r>
            <a:r>
              <a:rPr lang="en-US" sz="1100" dirty="0">
                <a:latin typeface="Arial"/>
                <a:cs typeface="Arial"/>
              </a:rPr>
              <a:t> (Accessed 12th April 2023)</a:t>
            </a:r>
          </a:p>
          <a:p>
            <a:pPr marL="0" indent="0">
              <a:buNone/>
            </a:pPr>
            <a:r>
              <a:rPr lang="en-US" sz="1100" dirty="0">
                <a:latin typeface="Arial "/>
                <a:cs typeface="Arial"/>
              </a:rPr>
              <a:t>The Quality Assurance Agency for Higher Education (QAA) (2022)  </a:t>
            </a:r>
            <a:r>
              <a:rPr lang="en-US" sz="1100" i="1" dirty="0">
                <a:latin typeface="Arial "/>
                <a:cs typeface="Arial"/>
              </a:rPr>
              <a:t>Contracting to cheat in higher education: how to address essay mills and contract cheating.</a:t>
            </a:r>
            <a:r>
              <a:rPr lang="en-US" sz="1100" dirty="0">
                <a:latin typeface="Arial "/>
                <a:cs typeface="Arial"/>
              </a:rPr>
              <a:t> 3rd edition. The Quality Agency for Higher Education. Available at: </a:t>
            </a:r>
            <a:r>
              <a:rPr lang="en-US" sz="1100" dirty="0">
                <a:solidFill>
                  <a:srgbClr val="009999"/>
                </a:solidFill>
                <a:latin typeface="Arial "/>
                <a:cs typeface="Times"/>
              </a:rPr>
              <a:t>https://www.qaa.ac.uk/docs/qaa/guidance/contracting-to-cheat-in-higher-education-third-edition.pdf?sfvrsn=2fbfa581_14 </a:t>
            </a:r>
            <a:r>
              <a:rPr lang="en-US" sz="1100" dirty="0">
                <a:latin typeface="Arial "/>
                <a:cs typeface="Times"/>
              </a:rPr>
              <a:t> (Accessed 17th April 2023)</a:t>
            </a:r>
          </a:p>
          <a:p>
            <a:pPr marL="0" indent="0">
              <a:buNone/>
            </a:pPr>
            <a:r>
              <a:rPr lang="en-US" sz="1100" dirty="0">
                <a:latin typeface="Arial "/>
                <a:cs typeface="Times"/>
              </a:rPr>
              <a:t>Tony Blair Institute for Global Change (2023) A New National Purpose: AI promises a World-Leading Future of Britain. Available at: </a:t>
            </a:r>
            <a:r>
              <a:rPr lang="en-US" sz="1100" dirty="0">
                <a:latin typeface="Arial "/>
                <a:cs typeface="Times"/>
                <a:hlinkClick r:id="rId6"/>
              </a:rPr>
              <a:t>https://www.institute.global/insights/politics-and-governance/new-national-purpose-ai-promises-world-leading-future-of-britain</a:t>
            </a:r>
            <a:r>
              <a:rPr lang="en-US" sz="1100" dirty="0">
                <a:latin typeface="Arial "/>
                <a:cs typeface="Times"/>
              </a:rPr>
              <a:t> </a:t>
            </a:r>
            <a:r>
              <a:rPr lang="en-US" sz="1100">
                <a:latin typeface="Arial "/>
                <a:cs typeface="Times"/>
              </a:rPr>
              <a:t>(Accessed 13th June 2023)</a:t>
            </a:r>
            <a:endParaRPr lang="en-US" sz="1100" dirty="0">
              <a:latin typeface="Arial "/>
              <a:cs typeface="Times"/>
            </a:endParaRPr>
          </a:p>
          <a:p>
            <a:pPr marL="0" indent="0">
              <a:buNone/>
            </a:pPr>
            <a:r>
              <a:rPr lang="en-US" sz="1100" dirty="0">
                <a:latin typeface="Arial "/>
                <a:cs typeface="Arial"/>
              </a:rPr>
              <a:t>Yorke, H. (2017) </a:t>
            </a:r>
            <a:r>
              <a:rPr lang="en-US" sz="1100" dirty="0">
                <a:latin typeface="Arial "/>
                <a:ea typeface="+mn-lt"/>
                <a:cs typeface="Arial"/>
              </a:rPr>
              <a:t>'</a:t>
            </a:r>
            <a:r>
              <a:rPr lang="en-US" sz="1100" dirty="0">
                <a:latin typeface="Arial "/>
                <a:ea typeface="+mn-lt"/>
                <a:cs typeface="+mn-lt"/>
              </a:rPr>
              <a:t>More than 20,000 university students buying essays and dissertations as Lords call for ban on ‘contract cheating’. </a:t>
            </a:r>
            <a:r>
              <a:rPr lang="en-GB" sz="1100" i="1" dirty="0">
                <a:latin typeface="Arial "/>
                <a:ea typeface="+mn-lt"/>
                <a:cs typeface="+mn-lt"/>
              </a:rPr>
              <a:t>The Telegraph, </a:t>
            </a:r>
            <a:r>
              <a:rPr lang="en-GB" sz="1100" dirty="0">
                <a:latin typeface="Arial "/>
                <a:ea typeface="+mn-lt"/>
                <a:cs typeface="+mn-lt"/>
              </a:rPr>
              <a:t>13th January Available at: </a:t>
            </a:r>
            <a:r>
              <a:rPr lang="en-GB" sz="1100" dirty="0">
                <a:solidFill>
                  <a:srgbClr val="0563C1"/>
                </a:solidFill>
                <a:latin typeface="Arial "/>
                <a:cs typeface="Arial"/>
                <a:hlinkClick r:id="rId7"/>
              </a:rPr>
              <a:t>https://www.telegraph.co.uk/education/2017/01/13/2000-university-students-buying</a:t>
            </a:r>
            <a:r>
              <a:rPr lang="en-GB" sz="1100" dirty="0">
                <a:latin typeface="Arial "/>
                <a:cs typeface="Arial"/>
              </a:rPr>
              <a:t>. (Accessed 20th April 2023)</a:t>
            </a:r>
          </a:p>
          <a:p>
            <a:endParaRPr lang="en-GB" sz="1100" dirty="0">
              <a:latin typeface="Arial "/>
              <a:cs typeface="Arial"/>
            </a:endParaRPr>
          </a:p>
          <a:p>
            <a:endParaRPr lang="en-US" sz="1100" dirty="0">
              <a:solidFill>
                <a:srgbClr val="009999"/>
              </a:solidFill>
              <a:latin typeface="Arial "/>
              <a:cs typeface="Times"/>
            </a:endParaRPr>
          </a:p>
          <a:p>
            <a:endParaRPr lang="en-US" sz="1100" dirty="0">
              <a:solidFill>
                <a:srgbClr val="009999"/>
              </a:solidFill>
              <a:latin typeface="Times"/>
              <a:cs typeface="Times"/>
            </a:endParaRPr>
          </a:p>
          <a:p>
            <a:endParaRPr lang="en-GB" sz="1100" dirty="0">
              <a:latin typeface="Arial"/>
              <a:cs typeface="Arial"/>
            </a:endParaRPr>
          </a:p>
          <a:p>
            <a:endParaRPr lang="en-US" altLang="en-US" dirty="0">
              <a:cs typeface="Time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672E629F-5E01-467F-8AB8-F8DE34FBDAD9}"/>
              </a:ext>
            </a:extLst>
          </p:cNvPr>
          <p:cNvSpPr>
            <a:spLocks noGrp="1"/>
          </p:cNvSpPr>
          <p:nvPr>
            <p:ph type="title"/>
          </p:nvPr>
        </p:nvSpPr>
        <p:spPr>
          <a:xfrm>
            <a:off x="500063" y="571500"/>
            <a:ext cx="7772400" cy="1143000"/>
          </a:xfrm>
        </p:spPr>
        <p:txBody>
          <a:bodyPr/>
          <a:lstStyle/>
          <a:p>
            <a:r>
              <a:rPr lang="en-US" altLang="en-US" sz="4000">
                <a:latin typeface="Arial Black"/>
              </a:rPr>
              <a:t>Session Structure</a:t>
            </a:r>
          </a:p>
        </p:txBody>
      </p:sp>
      <p:sp>
        <p:nvSpPr>
          <p:cNvPr id="3075" name="Content Placeholder 2">
            <a:extLst>
              <a:ext uri="{FF2B5EF4-FFF2-40B4-BE49-F238E27FC236}">
                <a16:creationId xmlns:a16="http://schemas.microsoft.com/office/drawing/2014/main" id="{82E1DD3F-FACD-4CEF-9181-7667647B68A4}"/>
              </a:ext>
            </a:extLst>
          </p:cNvPr>
          <p:cNvSpPr>
            <a:spLocks noGrp="1"/>
          </p:cNvSpPr>
          <p:nvPr>
            <p:ph idx="1"/>
          </p:nvPr>
        </p:nvSpPr>
        <p:spPr>
          <a:xfrm>
            <a:off x="200174" y="1981200"/>
            <a:ext cx="8814720" cy="4114800"/>
          </a:xfrm>
        </p:spPr>
        <p:txBody>
          <a:bodyPr/>
          <a:lstStyle/>
          <a:p>
            <a:pPr>
              <a:buFont typeface="Arial"/>
              <a:buChar char="•"/>
            </a:pPr>
            <a:r>
              <a:rPr lang="en-US" altLang="en-US">
                <a:latin typeface="Arial"/>
                <a:cs typeface="Arial"/>
              </a:rPr>
              <a:t>Academic Integrity in context</a:t>
            </a:r>
            <a:endParaRPr lang="en-US" altLang="en-US">
              <a:latin typeface="Arial" panose="020B0604020202020204" pitchFamily="34" charset="0"/>
              <a:cs typeface="Arial" panose="020B0604020202020204" pitchFamily="34" charset="0"/>
            </a:endParaRPr>
          </a:p>
          <a:p>
            <a:pPr>
              <a:buFont typeface="Arial"/>
            </a:pPr>
            <a:r>
              <a:rPr lang="en-US" altLang="en-US" err="1">
                <a:latin typeface="Arial"/>
                <a:cs typeface="Arial"/>
              </a:rPr>
              <a:t>UoW</a:t>
            </a:r>
            <a:r>
              <a:rPr lang="en-US" altLang="en-US">
                <a:latin typeface="Arial"/>
                <a:cs typeface="Arial"/>
              </a:rPr>
              <a:t> Academic Integrity </a:t>
            </a:r>
          </a:p>
          <a:p>
            <a:r>
              <a:rPr lang="en-US" altLang="en-US">
                <a:latin typeface="Arial"/>
                <a:cs typeface="Arial"/>
              </a:rPr>
              <a:t>Actions taken to address Academic Integrity</a:t>
            </a:r>
          </a:p>
          <a:p>
            <a:r>
              <a:rPr lang="en-US" altLang="en-US">
                <a:latin typeface="Arial"/>
                <a:cs typeface="Arial"/>
              </a:rPr>
              <a:t>Impact of actions</a:t>
            </a:r>
          </a:p>
          <a:p>
            <a:r>
              <a:rPr lang="en-US">
                <a:latin typeface="Arial"/>
                <a:cs typeface="Arial"/>
              </a:rPr>
              <a:t>On reflection</a:t>
            </a:r>
          </a:p>
          <a:p>
            <a:r>
              <a:rPr lang="en-US" altLang="en-US">
                <a:latin typeface="Arial"/>
                <a:cs typeface="Arial"/>
              </a:rPr>
              <a:t>Future considerations and recommendations</a:t>
            </a:r>
          </a:p>
          <a:p>
            <a:endParaRPr lang="en-US">
              <a:latin typeface="Arial"/>
              <a:cs typeface="Arial"/>
            </a:endParaRPr>
          </a:p>
          <a:p>
            <a:pPr marL="0" indent="0">
              <a:buNone/>
            </a:pPr>
            <a:endParaRPr lang="en-US" altLang="en-US">
              <a:cs typeface="Times"/>
            </a:endParaRPr>
          </a:p>
          <a:p>
            <a:endParaRPr lang="en-US" altLang="en-US">
              <a:cs typeface="Time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Graduation caps in the sky">
            <a:extLst>
              <a:ext uri="{FF2B5EF4-FFF2-40B4-BE49-F238E27FC236}">
                <a16:creationId xmlns:a16="http://schemas.microsoft.com/office/drawing/2014/main" id="{D9B48117-B15A-C9CC-0CBC-88E906EC6AA6}"/>
              </a:ext>
            </a:extLst>
          </p:cNvPr>
          <p:cNvPicPr>
            <a:picLocks noChangeAspect="1"/>
          </p:cNvPicPr>
          <p:nvPr/>
        </p:nvPicPr>
        <p:blipFill rotWithShape="1">
          <a:blip r:embed="rId3"/>
          <a:srcRect t="17783" b="2142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7411" name="Content Placeholder 2">
            <a:extLst>
              <a:ext uri="{FF2B5EF4-FFF2-40B4-BE49-F238E27FC236}">
                <a16:creationId xmlns:a16="http://schemas.microsoft.com/office/drawing/2014/main" id="{A8FF97C9-5CE3-4A53-A249-C02B8849D234}"/>
              </a:ext>
            </a:extLst>
          </p:cNvPr>
          <p:cNvSpPr>
            <a:spLocks noGrp="1"/>
          </p:cNvSpPr>
          <p:nvPr>
            <p:ph idx="1"/>
          </p:nvPr>
        </p:nvSpPr>
        <p:spPr>
          <a:xfrm>
            <a:off x="3167986" y="3752850"/>
            <a:ext cx="5614060" cy="2452687"/>
          </a:xfrm>
        </p:spPr>
        <p:txBody>
          <a:bodyPr anchor="ctr">
            <a:normAutofit/>
          </a:bodyPr>
          <a:lstStyle/>
          <a:p>
            <a:pPr marL="0" indent="0">
              <a:lnSpc>
                <a:spcPct val="90000"/>
              </a:lnSpc>
              <a:buNone/>
            </a:pPr>
            <a:endParaRPr lang="en-US" sz="1600">
              <a:latin typeface="Arial"/>
              <a:cs typeface="Arial"/>
            </a:endParaRPr>
          </a:p>
          <a:p>
            <a:pPr marL="0" indent="0">
              <a:lnSpc>
                <a:spcPct val="90000"/>
              </a:lnSpc>
              <a:buNone/>
            </a:pPr>
            <a:r>
              <a:rPr lang="en-US" sz="1600">
                <a:latin typeface="Arial"/>
                <a:cs typeface="Arial"/>
              </a:rPr>
              <a:t>Academic integrity can be defined as the commitment to uphold the key principles of responsibility, respect, and fairness, on the part of the academic community. </a:t>
            </a:r>
            <a:endParaRPr lang="en-US" sz="1600">
              <a:latin typeface="Georgia"/>
              <a:cs typeface="Arial"/>
            </a:endParaRPr>
          </a:p>
          <a:p>
            <a:pPr marL="0" indent="0">
              <a:lnSpc>
                <a:spcPct val="90000"/>
              </a:lnSpc>
              <a:buNone/>
            </a:pPr>
            <a:endParaRPr lang="en-US" sz="1600">
              <a:latin typeface="Arial"/>
              <a:cs typeface="Arial"/>
            </a:endParaRPr>
          </a:p>
          <a:p>
            <a:pPr marL="0" indent="0">
              <a:lnSpc>
                <a:spcPct val="90000"/>
              </a:lnSpc>
              <a:buNone/>
            </a:pPr>
            <a:r>
              <a:rPr lang="en-US" sz="1600">
                <a:latin typeface="Arial"/>
                <a:cs typeface="Arial"/>
              </a:rPr>
              <a:t>This definition includes students, for whom observing the values of academic integrity is a part of their becoming members of the academic community.</a:t>
            </a:r>
            <a:endParaRPr lang="en-US" sz="1600">
              <a:latin typeface="Georgia"/>
              <a:cs typeface="Arial"/>
            </a:endParaRPr>
          </a:p>
          <a:p>
            <a:pPr marL="0" indent="0">
              <a:lnSpc>
                <a:spcPct val="90000"/>
              </a:lnSpc>
              <a:buNone/>
            </a:pPr>
            <a:r>
              <a:rPr lang="en-US" sz="1600">
                <a:latin typeface="Arial"/>
                <a:cs typeface="Arial"/>
              </a:rPr>
              <a:t>(International Center for Academic Integrity, 2021)</a:t>
            </a:r>
          </a:p>
          <a:p>
            <a:pPr marL="0" indent="0">
              <a:lnSpc>
                <a:spcPct val="90000"/>
              </a:lnSpc>
              <a:buNone/>
            </a:pPr>
            <a:endParaRPr lang="en-US" sz="1600">
              <a:latin typeface="Arial"/>
              <a:cs typeface="Arial"/>
            </a:endParaRPr>
          </a:p>
          <a:p>
            <a:pPr marL="0" indent="0">
              <a:lnSpc>
                <a:spcPct val="90000"/>
              </a:lnSpc>
              <a:buNone/>
            </a:pPr>
            <a:endParaRPr lang="en-US" sz="1600">
              <a:latin typeface="Arial"/>
              <a:cs typeface="Arial"/>
            </a:endParaRPr>
          </a:p>
        </p:txBody>
      </p:sp>
      <p:sp>
        <p:nvSpPr>
          <p:cNvPr id="17410" name="Title 1">
            <a:extLst>
              <a:ext uri="{FF2B5EF4-FFF2-40B4-BE49-F238E27FC236}">
                <a16:creationId xmlns:a16="http://schemas.microsoft.com/office/drawing/2014/main" id="{0E006830-704E-4FDC-8F5E-2A15B7E8D624}"/>
              </a:ext>
            </a:extLst>
          </p:cNvPr>
          <p:cNvSpPr>
            <a:spLocks noGrp="1"/>
          </p:cNvSpPr>
          <p:nvPr>
            <p:ph type="title"/>
          </p:nvPr>
        </p:nvSpPr>
        <p:spPr>
          <a:xfrm>
            <a:off x="360759" y="3752849"/>
            <a:ext cx="2468166" cy="2452687"/>
          </a:xfrm>
        </p:spPr>
        <p:txBody>
          <a:bodyPr anchor="ctr">
            <a:normAutofit/>
          </a:bodyPr>
          <a:lstStyle/>
          <a:p>
            <a:r>
              <a:rPr lang="en-US" altLang="en-US" sz="3100">
                <a:latin typeface="Arial"/>
                <a:cs typeface="Arial"/>
              </a:rPr>
              <a:t>Academic Integrity Definition</a:t>
            </a:r>
            <a:endParaRPr lang="en-US" altLang="en-US" sz="310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60C4CE5-F7DC-4081-997A-D44596427FF3}"/>
              </a:ext>
            </a:extLst>
          </p:cNvPr>
          <p:cNvSpPr>
            <a:spLocks noGrp="1"/>
          </p:cNvSpPr>
          <p:nvPr>
            <p:ph type="title"/>
          </p:nvPr>
        </p:nvSpPr>
        <p:spPr>
          <a:xfrm>
            <a:off x="666997" y="287601"/>
            <a:ext cx="7772400" cy="1143000"/>
          </a:xfrm>
        </p:spPr>
        <p:txBody>
          <a:bodyPr/>
          <a:lstStyle/>
          <a:p>
            <a:r>
              <a:rPr lang="en-US" altLang="en-US" sz="4000">
                <a:latin typeface="Arial"/>
                <a:cs typeface="Arial"/>
              </a:rPr>
              <a:t>Academic Integrity in Context</a:t>
            </a:r>
            <a:br>
              <a:rPr lang="en-US" altLang="en-US" sz="4000">
                <a:latin typeface="Arial"/>
                <a:cs typeface="Arial"/>
              </a:rPr>
            </a:br>
            <a:r>
              <a:rPr lang="en-US" altLang="en-US" sz="4000">
                <a:latin typeface="Arial"/>
                <a:cs typeface="Arial"/>
              </a:rPr>
              <a:t>Headlines</a:t>
            </a:r>
            <a:endParaRPr lang="en-US" altLang="en-US" sz="4000">
              <a:latin typeface="Arial" panose="020B0604020202020204" pitchFamily="34" charset="0"/>
              <a:cs typeface="Arial" panose="020B0604020202020204" pitchFamily="34" charset="0"/>
            </a:endParaRPr>
          </a:p>
        </p:txBody>
      </p:sp>
      <p:sp>
        <p:nvSpPr>
          <p:cNvPr id="8195" name="Content Placeholder 2">
            <a:extLst>
              <a:ext uri="{FF2B5EF4-FFF2-40B4-BE49-F238E27FC236}">
                <a16:creationId xmlns:a16="http://schemas.microsoft.com/office/drawing/2014/main" id="{E06CC73F-68F4-42B7-AEE6-4B10A2CF927F}"/>
              </a:ext>
            </a:extLst>
          </p:cNvPr>
          <p:cNvSpPr>
            <a:spLocks noGrp="1"/>
          </p:cNvSpPr>
          <p:nvPr>
            <p:ph idx="1"/>
          </p:nvPr>
        </p:nvSpPr>
        <p:spPr/>
        <p:txBody>
          <a:bodyPr/>
          <a:lstStyle/>
          <a:p>
            <a:pPr marL="342900" lvl="1" indent="-342900">
              <a:buFont typeface="Arial" panose="020B0604020202020204" pitchFamily="34" charset="0"/>
              <a:buChar char="•"/>
            </a:pPr>
            <a:endParaRPr lang="en-GB" altLang="en-US">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endParaRPr lang="en-GB" alt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33CC770-B935-E6B2-BEBE-20FB2B8B23B6}"/>
              </a:ext>
            </a:extLst>
          </p:cNvPr>
          <p:cNvSpPr txBox="1"/>
          <p:nvPr/>
        </p:nvSpPr>
        <p:spPr>
          <a:xfrm>
            <a:off x="604072" y="2256389"/>
            <a:ext cx="828526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Times"/>
              </a:rPr>
              <a:t>In 2017 it was reported that 20,000 UK university students were buying essays and dissertations from essay mills</a:t>
            </a:r>
          </a:p>
          <a:p>
            <a:endParaRPr lang="en-US">
              <a:latin typeface="Arial"/>
              <a:cs typeface="Times" panose="02020603050405020304" pitchFamily="18" charset="0"/>
            </a:endParaRPr>
          </a:p>
          <a:p>
            <a:r>
              <a:rPr lang="en-US">
                <a:latin typeface="Arial"/>
                <a:cs typeface="Times"/>
              </a:rPr>
              <a:t>In 2018 </a:t>
            </a:r>
            <a:r>
              <a:rPr lang="en-US" err="1">
                <a:latin typeface="Arial"/>
                <a:cs typeface="Times"/>
              </a:rPr>
              <a:t>UKTopWriter</a:t>
            </a:r>
            <a:r>
              <a:rPr lang="en-US">
                <a:latin typeface="Arial"/>
                <a:cs typeface="Times"/>
              </a:rPr>
              <a:t> reported 635 available essay mill websites which rose to 1090 in 2022. </a:t>
            </a:r>
          </a:p>
          <a:p>
            <a:endParaRPr lang="en-US">
              <a:latin typeface="Arial"/>
              <a:cs typeface="Times" panose="02020603050405020304" pitchFamily="18" charset="0"/>
            </a:endParaRPr>
          </a:p>
          <a:p>
            <a:r>
              <a:rPr lang="en-US">
                <a:latin typeface="Arial"/>
                <a:cs typeface="Times"/>
              </a:rPr>
              <a:t>In 2018 research by Swansea University indicated that 1 in 7 international students may have paid someone to help write their assignment. </a:t>
            </a:r>
            <a:endParaRPr lang="en-US">
              <a:latin typeface="Arial"/>
              <a:cs typeface="Times"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Milestone 7" title="Milestone 7">
            <a:extLst>
              <a:ext uri="{FF2B5EF4-FFF2-40B4-BE49-F238E27FC236}">
                <a16:creationId xmlns:a16="http://schemas.microsoft.com/office/drawing/2014/main" id="{3C0BBDAD-5174-7223-BE00-51E1AD27951D}"/>
              </a:ext>
            </a:extLst>
          </p:cNvPr>
          <p:cNvGrpSpPr/>
          <p:nvPr/>
        </p:nvGrpSpPr>
        <p:grpSpPr>
          <a:xfrm>
            <a:off x="5273026" y="1343392"/>
            <a:ext cx="986756" cy="3262429"/>
            <a:chOff x="7304796" y="1089667"/>
            <a:chExt cx="1315674" cy="4349905"/>
          </a:xfrm>
        </p:grpSpPr>
        <p:sp>
          <p:nvSpPr>
            <p:cNvPr id="10" name="Arrow: Down 9" title="Milestone Tall Arrow">
              <a:extLst>
                <a:ext uri="{FF2B5EF4-FFF2-40B4-BE49-F238E27FC236}">
                  <a16:creationId xmlns:a16="http://schemas.microsoft.com/office/drawing/2014/main" id="{B624B479-96A7-FA97-DF37-7D8BAB7FF94F}"/>
                </a:ext>
              </a:extLst>
            </p:cNvPr>
            <p:cNvSpPr/>
            <p:nvPr/>
          </p:nvSpPr>
          <p:spPr>
            <a:xfrm>
              <a:off x="7304796" y="1902395"/>
              <a:ext cx="470255" cy="3537177"/>
            </a:xfrm>
            <a:prstGeom prst="downArrow">
              <a:avLst>
                <a:gd name="adj1" fmla="val 100000"/>
                <a:gd name="adj2" fmla="val 50000"/>
              </a:avLst>
            </a:prstGeom>
            <a:gradFill>
              <a:gsLst>
                <a:gs pos="17000">
                  <a:schemeClr val="accent1"/>
                </a:gs>
                <a:gs pos="45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GB" sz="1350">
                <a:latin typeface="Trebuchet MS" panose="020B0603020202020204" pitchFamily="34" charset="0"/>
              </a:endParaRPr>
            </a:p>
          </p:txBody>
        </p:sp>
        <p:sp>
          <p:nvSpPr>
            <p:cNvPr id="19" name="Oval 18" title="Milestone Number">
              <a:extLst>
                <a:ext uri="{FF2B5EF4-FFF2-40B4-BE49-F238E27FC236}">
                  <a16:creationId xmlns:a16="http://schemas.microsoft.com/office/drawing/2014/main" id="{DAD284B0-91A0-B7D1-A3D4-DF3578A31692}"/>
                </a:ext>
              </a:extLst>
            </p:cNvPr>
            <p:cNvSpPr/>
            <p:nvPr/>
          </p:nvSpPr>
          <p:spPr>
            <a:xfrm>
              <a:off x="7391442" y="2085415"/>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07</a:t>
              </a:r>
            </a:p>
          </p:txBody>
        </p:sp>
        <p:grpSp>
          <p:nvGrpSpPr>
            <p:cNvPr id="26" name="Group 25" title="Milestone 4">
              <a:extLst>
                <a:ext uri="{FF2B5EF4-FFF2-40B4-BE49-F238E27FC236}">
                  <a16:creationId xmlns:a16="http://schemas.microsoft.com/office/drawing/2014/main" id="{5F5A1FF5-109D-C930-6C9C-8E13500220F1}"/>
                </a:ext>
              </a:extLst>
            </p:cNvPr>
            <p:cNvGrpSpPr/>
            <p:nvPr/>
          </p:nvGrpSpPr>
          <p:grpSpPr>
            <a:xfrm>
              <a:off x="7304796" y="1089667"/>
              <a:ext cx="1315674" cy="769339"/>
              <a:chOff x="2110555" y="2076960"/>
              <a:chExt cx="1315674" cy="769339"/>
            </a:xfrm>
          </p:grpSpPr>
          <p:sp>
            <p:nvSpPr>
              <p:cNvPr id="27" name="TextBox 26">
                <a:extLst>
                  <a:ext uri="{FF2B5EF4-FFF2-40B4-BE49-F238E27FC236}">
                    <a16:creationId xmlns:a16="http://schemas.microsoft.com/office/drawing/2014/main" id="{F4137B98-B732-6BC6-6017-97884A6659BC}"/>
                  </a:ext>
                </a:extLst>
              </p:cNvPr>
              <p:cNvSpPr txBox="1"/>
              <p:nvPr/>
            </p:nvSpPr>
            <p:spPr>
              <a:xfrm>
                <a:off x="2110555" y="2076960"/>
                <a:ext cx="1294783" cy="276998"/>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28" name="TextBox 27">
                <a:extLst>
                  <a:ext uri="{FF2B5EF4-FFF2-40B4-BE49-F238E27FC236}">
                    <a16:creationId xmlns:a16="http://schemas.microsoft.com/office/drawing/2014/main" id="{7F60DE7E-88C5-A8C0-CC18-FC15D7E49D14}"/>
                  </a:ext>
                </a:extLst>
              </p:cNvPr>
              <p:cNvSpPr txBox="1"/>
              <p:nvPr/>
            </p:nvSpPr>
            <p:spPr>
              <a:xfrm>
                <a:off x="2131446" y="2384634"/>
                <a:ext cx="1294783" cy="461665"/>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A</a:t>
                </a:r>
                <a:r>
                  <a:rPr lang="en-GB" sz="750">
                    <a:solidFill>
                      <a:schemeClr val="tx1">
                        <a:lumMod val="75000"/>
                        <a:lumOff val="25000"/>
                      </a:schemeClr>
                    </a:solidFill>
                    <a:latin typeface="Trebuchet MS" panose="020B0603020202020204" pitchFamily="34" charset="0"/>
                  </a:rPr>
                  <a:t>I portal piloted with Education and Psychology.</a:t>
                </a:r>
              </a:p>
            </p:txBody>
          </p:sp>
        </p:grpSp>
      </p:grpSp>
      <p:sp>
        <p:nvSpPr>
          <p:cNvPr id="11" name="Slide Title">
            <a:extLst>
              <a:ext uri="{FF2B5EF4-FFF2-40B4-BE49-F238E27FC236}">
                <a16:creationId xmlns:a16="http://schemas.microsoft.com/office/drawing/2014/main" id="{82336B3C-0982-49C2-85B3-D4D69E435900}"/>
              </a:ext>
            </a:extLst>
          </p:cNvPr>
          <p:cNvSpPr>
            <a:spLocks noGrp="1"/>
          </p:cNvSpPr>
          <p:nvPr>
            <p:ph type="title"/>
          </p:nvPr>
        </p:nvSpPr>
        <p:spPr/>
        <p:txBody>
          <a:bodyPr rtlCol="0"/>
          <a:lstStyle/>
          <a:p>
            <a:pPr rtl="0"/>
            <a:r>
              <a:rPr lang="en-US"/>
              <a:t>A</a:t>
            </a:r>
            <a:r>
              <a:rPr lang="en-GB"/>
              <a:t>I progress timeline</a:t>
            </a:r>
          </a:p>
        </p:txBody>
      </p:sp>
      <p:grpSp>
        <p:nvGrpSpPr>
          <p:cNvPr id="14" name="Timeline" title="Timeline">
            <a:extLst>
              <a:ext uri="{FF2B5EF4-FFF2-40B4-BE49-F238E27FC236}">
                <a16:creationId xmlns:a16="http://schemas.microsoft.com/office/drawing/2014/main" id="{2293A239-C3C0-406B-A6DC-32FAE6832C82}"/>
              </a:ext>
            </a:extLst>
          </p:cNvPr>
          <p:cNvGrpSpPr/>
          <p:nvPr/>
        </p:nvGrpSpPr>
        <p:grpSpPr>
          <a:xfrm>
            <a:off x="313509" y="4997103"/>
            <a:ext cx="8255803" cy="626386"/>
            <a:chOff x="418011" y="5519804"/>
            <a:chExt cx="11007737" cy="835181"/>
          </a:xfrm>
        </p:grpSpPr>
        <p:grpSp>
          <p:nvGrpSpPr>
            <p:cNvPr id="12" name="Group 11" title="Timeline">
              <a:extLst>
                <a:ext uri="{FF2B5EF4-FFF2-40B4-BE49-F238E27FC236}">
                  <a16:creationId xmlns:a16="http://schemas.microsoft.com/office/drawing/2014/main" id="{AE365AE6-FB72-4992-B49A-329155F31934}"/>
                </a:ext>
              </a:extLst>
            </p:cNvPr>
            <p:cNvGrpSpPr/>
            <p:nvPr/>
          </p:nvGrpSpPr>
          <p:grpSpPr>
            <a:xfrm>
              <a:off x="418011" y="5519804"/>
              <a:ext cx="11007737" cy="165471"/>
              <a:chOff x="418011" y="3346265"/>
              <a:chExt cx="11007737" cy="165471"/>
            </a:xfrm>
          </p:grpSpPr>
          <p:cxnSp>
            <p:nvCxnSpPr>
              <p:cNvPr id="4" name="Straight Arrow Connector 3">
                <a:extLst>
                  <a:ext uri="{FF2B5EF4-FFF2-40B4-BE49-F238E27FC236}">
                    <a16:creationId xmlns:a16="http://schemas.microsoft.com/office/drawing/2014/main" id="{D8436AB7-777F-4E2A-9443-A66E25822F8A}"/>
                  </a:ext>
                </a:extLst>
              </p:cNvPr>
              <p:cNvCxnSpPr>
                <a:cxnSpLocks/>
              </p:cNvCxnSpPr>
              <p:nvPr/>
            </p:nvCxnSpPr>
            <p:spPr>
              <a:xfrm>
                <a:off x="418011" y="3429000"/>
                <a:ext cx="1100773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190EE01-B30F-4CAC-8C6A-FD17EDED6E01}"/>
                  </a:ext>
                </a:extLst>
              </p:cNvPr>
              <p:cNvCxnSpPr>
                <a:cxnSpLocks/>
              </p:cNvCxnSpPr>
              <p:nvPr/>
            </p:nvCxnSpPr>
            <p:spPr>
              <a:xfrm>
                <a:off x="1067476"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9CA8B8-1F78-45CA-B7BB-8FD11A969E80}"/>
                  </a:ext>
                </a:extLst>
              </p:cNvPr>
              <p:cNvCxnSpPr>
                <a:cxnSpLocks/>
              </p:cNvCxnSpPr>
              <p:nvPr/>
            </p:nvCxnSpPr>
            <p:spPr>
              <a:xfrm>
                <a:off x="171486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5D6F0B-DF34-40DB-AB6A-1DF127E26984}"/>
                  </a:ext>
                </a:extLst>
              </p:cNvPr>
              <p:cNvCxnSpPr>
                <a:cxnSpLocks/>
              </p:cNvCxnSpPr>
              <p:nvPr/>
            </p:nvCxnSpPr>
            <p:spPr>
              <a:xfrm>
                <a:off x="236226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8B0E64-F638-410E-B55B-23FF670F97FA}"/>
                  </a:ext>
                </a:extLst>
              </p:cNvPr>
              <p:cNvCxnSpPr>
                <a:cxnSpLocks/>
              </p:cNvCxnSpPr>
              <p:nvPr/>
            </p:nvCxnSpPr>
            <p:spPr>
              <a:xfrm>
                <a:off x="300965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8B8BAA-B7B7-419D-B159-3760CB7AE576}"/>
                  </a:ext>
                </a:extLst>
              </p:cNvPr>
              <p:cNvCxnSpPr>
                <a:cxnSpLocks/>
              </p:cNvCxnSpPr>
              <p:nvPr/>
            </p:nvCxnSpPr>
            <p:spPr>
              <a:xfrm>
                <a:off x="3657044"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EE23F6-603B-4DB5-A968-8F086AA2AF53}"/>
                  </a:ext>
                </a:extLst>
              </p:cNvPr>
              <p:cNvCxnSpPr>
                <a:cxnSpLocks/>
              </p:cNvCxnSpPr>
              <p:nvPr/>
            </p:nvCxnSpPr>
            <p:spPr>
              <a:xfrm>
                <a:off x="430443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EC7A32-A13D-40FD-8FCB-9A2616556D19}"/>
                  </a:ext>
                </a:extLst>
              </p:cNvPr>
              <p:cNvCxnSpPr>
                <a:cxnSpLocks/>
              </p:cNvCxnSpPr>
              <p:nvPr/>
            </p:nvCxnSpPr>
            <p:spPr>
              <a:xfrm>
                <a:off x="495182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62638A0-3098-431F-BE5E-612EF4623E02}"/>
                  </a:ext>
                </a:extLst>
              </p:cNvPr>
              <p:cNvCxnSpPr>
                <a:cxnSpLocks/>
              </p:cNvCxnSpPr>
              <p:nvPr/>
            </p:nvCxnSpPr>
            <p:spPr>
              <a:xfrm>
                <a:off x="559922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21F9259-091E-4E50-AC57-3FA326D587DF}"/>
                  </a:ext>
                </a:extLst>
              </p:cNvPr>
              <p:cNvCxnSpPr>
                <a:cxnSpLocks/>
              </p:cNvCxnSpPr>
              <p:nvPr/>
            </p:nvCxnSpPr>
            <p:spPr>
              <a:xfrm>
                <a:off x="6246612"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B681480-BC34-4FA5-A187-0898969EA537}"/>
                  </a:ext>
                </a:extLst>
              </p:cNvPr>
              <p:cNvCxnSpPr>
                <a:cxnSpLocks/>
              </p:cNvCxnSpPr>
              <p:nvPr/>
            </p:nvCxnSpPr>
            <p:spPr>
              <a:xfrm>
                <a:off x="689400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54047B2-9C08-4A8C-A924-AA676C29FB41}"/>
                  </a:ext>
                </a:extLst>
              </p:cNvPr>
              <p:cNvCxnSpPr>
                <a:cxnSpLocks/>
              </p:cNvCxnSpPr>
              <p:nvPr/>
            </p:nvCxnSpPr>
            <p:spPr>
              <a:xfrm>
                <a:off x="754139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B503BE8-868F-4660-8AFA-BE353AB48B68}"/>
                  </a:ext>
                </a:extLst>
              </p:cNvPr>
              <p:cNvCxnSpPr>
                <a:cxnSpLocks/>
              </p:cNvCxnSpPr>
              <p:nvPr/>
            </p:nvCxnSpPr>
            <p:spPr>
              <a:xfrm>
                <a:off x="818878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6A1E96A-0A5C-4A53-B4EC-B6FD837F5F75}"/>
                  </a:ext>
                </a:extLst>
              </p:cNvPr>
              <p:cNvCxnSpPr>
                <a:cxnSpLocks/>
              </p:cNvCxnSpPr>
              <p:nvPr/>
            </p:nvCxnSpPr>
            <p:spPr>
              <a:xfrm>
                <a:off x="8836180"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BEDC694-4388-424B-9F42-757603E0A275}"/>
                  </a:ext>
                </a:extLst>
              </p:cNvPr>
              <p:cNvCxnSpPr>
                <a:cxnSpLocks/>
              </p:cNvCxnSpPr>
              <p:nvPr/>
            </p:nvCxnSpPr>
            <p:spPr>
              <a:xfrm>
                <a:off x="948357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CC268F-92F4-41DE-866F-F6BF296668DE}"/>
                  </a:ext>
                </a:extLst>
              </p:cNvPr>
              <p:cNvCxnSpPr>
                <a:cxnSpLocks/>
              </p:cNvCxnSpPr>
              <p:nvPr/>
            </p:nvCxnSpPr>
            <p:spPr>
              <a:xfrm>
                <a:off x="1013096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1FED6D9-594D-4786-859A-E8458EFBC6E9}"/>
                  </a:ext>
                </a:extLst>
              </p:cNvPr>
              <p:cNvCxnSpPr>
                <a:cxnSpLocks/>
              </p:cNvCxnSpPr>
              <p:nvPr/>
            </p:nvCxnSpPr>
            <p:spPr>
              <a:xfrm>
                <a:off x="1077835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3" name="Group 12" title="Timeline Text">
              <a:extLst>
                <a:ext uri="{FF2B5EF4-FFF2-40B4-BE49-F238E27FC236}">
                  <a16:creationId xmlns:a16="http://schemas.microsoft.com/office/drawing/2014/main" id="{8C25915F-0EC0-4154-8B06-E2B081847707}"/>
                </a:ext>
              </a:extLst>
            </p:cNvPr>
            <p:cNvGrpSpPr/>
            <p:nvPr/>
          </p:nvGrpSpPr>
          <p:grpSpPr>
            <a:xfrm>
              <a:off x="782971" y="5817314"/>
              <a:ext cx="10208790" cy="537671"/>
              <a:chOff x="782971" y="5817314"/>
              <a:chExt cx="10208790" cy="537671"/>
            </a:xfrm>
          </p:grpSpPr>
          <p:sp>
            <p:nvSpPr>
              <p:cNvPr id="72" name="TextBox 71">
                <a:extLst>
                  <a:ext uri="{FF2B5EF4-FFF2-40B4-BE49-F238E27FC236}">
                    <a16:creationId xmlns:a16="http://schemas.microsoft.com/office/drawing/2014/main" id="{4E8CE979-A9B5-418A-BC22-CF6E42776816}"/>
                  </a:ext>
                </a:extLst>
              </p:cNvPr>
              <p:cNvSpPr txBox="1"/>
              <p:nvPr/>
            </p:nvSpPr>
            <p:spPr>
              <a:xfrm>
                <a:off x="782971" y="5817314"/>
                <a:ext cx="569010"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S</a:t>
                </a:r>
                <a:r>
                  <a:rPr lang="en-GB" sz="750" b="1" err="1">
                    <a:solidFill>
                      <a:schemeClr val="tx1">
                        <a:lumMod val="65000"/>
                        <a:lumOff val="35000"/>
                      </a:schemeClr>
                    </a:solidFill>
                    <a:latin typeface="Trebuchet MS" panose="020B0603020202020204" pitchFamily="34" charset="0"/>
                  </a:rPr>
                  <a:t>ept</a:t>
                </a:r>
                <a:endParaRPr lang="en-GB" sz="750">
                  <a:solidFill>
                    <a:schemeClr val="bg1">
                      <a:lumMod val="75000"/>
                    </a:schemeClr>
                  </a:solidFill>
                  <a:latin typeface="Trebuchet MS" panose="020B0603020202020204" pitchFamily="34" charset="0"/>
                </a:endParaRPr>
              </a:p>
            </p:txBody>
          </p:sp>
          <p:sp>
            <p:nvSpPr>
              <p:cNvPr id="73" name="TextBox 72">
                <a:extLst>
                  <a:ext uri="{FF2B5EF4-FFF2-40B4-BE49-F238E27FC236}">
                    <a16:creationId xmlns:a16="http://schemas.microsoft.com/office/drawing/2014/main" id="{6DF41A29-164B-42EC-9F68-19D2E3AEC527}"/>
                  </a:ext>
                </a:extLst>
              </p:cNvPr>
              <p:cNvSpPr txBox="1"/>
              <p:nvPr/>
            </p:nvSpPr>
            <p:spPr>
              <a:xfrm>
                <a:off x="1510890"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J</a:t>
                </a:r>
                <a:r>
                  <a:rPr lang="en-GB" sz="750" b="1">
                    <a:solidFill>
                      <a:schemeClr val="tx1">
                        <a:lumMod val="65000"/>
                        <a:lumOff val="35000"/>
                      </a:schemeClr>
                    </a:solidFill>
                    <a:latin typeface="Trebuchet MS" panose="020B0603020202020204" pitchFamily="34" charset="0"/>
                  </a:rPr>
                  <a:t>an</a:t>
                </a:r>
                <a:endParaRPr lang="en-GB" sz="750">
                  <a:solidFill>
                    <a:schemeClr val="tx1">
                      <a:lumMod val="65000"/>
                      <a:lumOff val="35000"/>
                    </a:schemeClr>
                  </a:solidFill>
                  <a:latin typeface="Trebuchet MS" panose="020B0603020202020204" pitchFamily="34" charset="0"/>
                </a:endParaRPr>
              </a:p>
            </p:txBody>
          </p:sp>
          <p:sp>
            <p:nvSpPr>
              <p:cNvPr id="74" name="TextBox 73">
                <a:extLst>
                  <a:ext uri="{FF2B5EF4-FFF2-40B4-BE49-F238E27FC236}">
                    <a16:creationId xmlns:a16="http://schemas.microsoft.com/office/drawing/2014/main" id="{7162BA43-FD37-4686-8437-28F117A90A25}"/>
                  </a:ext>
                </a:extLst>
              </p:cNvPr>
              <p:cNvSpPr txBox="1"/>
              <p:nvPr/>
            </p:nvSpPr>
            <p:spPr>
              <a:xfrm>
                <a:off x="2158282"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A</a:t>
                </a:r>
                <a:r>
                  <a:rPr lang="en-GB" sz="750" b="1" err="1">
                    <a:solidFill>
                      <a:schemeClr val="tx1">
                        <a:lumMod val="65000"/>
                        <a:lumOff val="35000"/>
                      </a:schemeClr>
                    </a:solidFill>
                    <a:latin typeface="Trebuchet MS" panose="020B0603020202020204" pitchFamily="34" charset="0"/>
                  </a:rPr>
                  <a:t>pril</a:t>
                </a:r>
                <a:endParaRPr lang="en-GB" sz="750">
                  <a:solidFill>
                    <a:schemeClr val="tx1">
                      <a:lumMod val="65000"/>
                      <a:lumOff val="35000"/>
                    </a:schemeClr>
                  </a:solidFill>
                  <a:latin typeface="Trebuchet MS" panose="020B0603020202020204" pitchFamily="34" charset="0"/>
                </a:endParaRPr>
              </a:p>
            </p:txBody>
          </p:sp>
          <p:sp>
            <p:nvSpPr>
              <p:cNvPr id="75" name="TextBox 74">
                <a:extLst>
                  <a:ext uri="{FF2B5EF4-FFF2-40B4-BE49-F238E27FC236}">
                    <a16:creationId xmlns:a16="http://schemas.microsoft.com/office/drawing/2014/main" id="{2717FE78-5079-4505-AEB2-D90CAE956F0A}"/>
                  </a:ext>
                </a:extLst>
              </p:cNvPr>
              <p:cNvSpPr txBox="1"/>
              <p:nvPr/>
            </p:nvSpPr>
            <p:spPr>
              <a:xfrm>
                <a:off x="2805674"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J</a:t>
                </a:r>
                <a:r>
                  <a:rPr lang="en-GB" sz="750" b="1" err="1">
                    <a:solidFill>
                      <a:schemeClr val="tx1">
                        <a:lumMod val="65000"/>
                        <a:lumOff val="35000"/>
                      </a:schemeClr>
                    </a:solidFill>
                    <a:latin typeface="Trebuchet MS" panose="020B0603020202020204" pitchFamily="34" charset="0"/>
                  </a:rPr>
                  <a:t>une</a:t>
                </a:r>
                <a:endParaRPr lang="en-GB" sz="750">
                  <a:solidFill>
                    <a:schemeClr val="tx1">
                      <a:lumMod val="65000"/>
                      <a:lumOff val="35000"/>
                    </a:schemeClr>
                  </a:solidFill>
                  <a:latin typeface="Trebuchet MS" panose="020B0603020202020204" pitchFamily="34" charset="0"/>
                </a:endParaRPr>
              </a:p>
            </p:txBody>
          </p:sp>
          <p:sp>
            <p:nvSpPr>
              <p:cNvPr id="101" name="TextBox 100">
                <a:extLst>
                  <a:ext uri="{FF2B5EF4-FFF2-40B4-BE49-F238E27FC236}">
                    <a16:creationId xmlns:a16="http://schemas.microsoft.com/office/drawing/2014/main" id="{316E8E00-CDAC-4884-B354-EEC46B99951A}"/>
                  </a:ext>
                </a:extLst>
              </p:cNvPr>
              <p:cNvSpPr txBox="1"/>
              <p:nvPr/>
            </p:nvSpPr>
            <p:spPr>
              <a:xfrm>
                <a:off x="3381966" y="5817314"/>
                <a:ext cx="569010"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S</a:t>
                </a:r>
                <a:r>
                  <a:rPr lang="en-GB" sz="750" b="1" err="1">
                    <a:solidFill>
                      <a:schemeClr val="tx1">
                        <a:lumMod val="65000"/>
                        <a:lumOff val="35000"/>
                      </a:schemeClr>
                    </a:solidFill>
                    <a:latin typeface="Trebuchet MS" panose="020B0603020202020204" pitchFamily="34" charset="0"/>
                  </a:rPr>
                  <a:t>ept</a:t>
                </a:r>
                <a:endParaRPr lang="en-GB" sz="750">
                  <a:solidFill>
                    <a:schemeClr val="bg1">
                      <a:lumMod val="75000"/>
                    </a:schemeClr>
                  </a:solidFill>
                  <a:latin typeface="Trebuchet MS" panose="020B0603020202020204" pitchFamily="34" charset="0"/>
                </a:endParaRPr>
              </a:p>
            </p:txBody>
          </p:sp>
          <p:sp>
            <p:nvSpPr>
              <p:cNvPr id="102" name="TextBox 101">
                <a:extLst>
                  <a:ext uri="{FF2B5EF4-FFF2-40B4-BE49-F238E27FC236}">
                    <a16:creationId xmlns:a16="http://schemas.microsoft.com/office/drawing/2014/main" id="{99123C15-08DD-4459-98C8-FB1D88A48434}"/>
                  </a:ext>
                </a:extLst>
              </p:cNvPr>
              <p:cNvSpPr txBox="1"/>
              <p:nvPr/>
            </p:nvSpPr>
            <p:spPr>
              <a:xfrm>
                <a:off x="4109885"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J</a:t>
                </a:r>
                <a:r>
                  <a:rPr lang="en-GB" sz="750" b="1">
                    <a:solidFill>
                      <a:schemeClr val="tx1">
                        <a:lumMod val="65000"/>
                        <a:lumOff val="35000"/>
                      </a:schemeClr>
                    </a:solidFill>
                    <a:latin typeface="Trebuchet MS" panose="020B0603020202020204" pitchFamily="34" charset="0"/>
                  </a:rPr>
                  <a:t>an</a:t>
                </a:r>
                <a:endParaRPr lang="en-GB" sz="750">
                  <a:solidFill>
                    <a:schemeClr val="tx1">
                      <a:lumMod val="65000"/>
                      <a:lumOff val="35000"/>
                    </a:schemeClr>
                  </a:solidFill>
                  <a:latin typeface="Trebuchet MS" panose="020B0603020202020204" pitchFamily="34" charset="0"/>
                </a:endParaRPr>
              </a:p>
            </p:txBody>
          </p:sp>
          <p:sp>
            <p:nvSpPr>
              <p:cNvPr id="103" name="TextBox 102">
                <a:extLst>
                  <a:ext uri="{FF2B5EF4-FFF2-40B4-BE49-F238E27FC236}">
                    <a16:creationId xmlns:a16="http://schemas.microsoft.com/office/drawing/2014/main" id="{702C22D6-E9B8-49C2-813B-3220EF5976F5}"/>
                  </a:ext>
                </a:extLst>
              </p:cNvPr>
              <p:cNvSpPr txBox="1"/>
              <p:nvPr/>
            </p:nvSpPr>
            <p:spPr>
              <a:xfrm>
                <a:off x="4757277"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A</a:t>
                </a:r>
                <a:r>
                  <a:rPr lang="en-GB" sz="750" b="1" err="1">
                    <a:solidFill>
                      <a:schemeClr val="tx1">
                        <a:lumMod val="65000"/>
                        <a:lumOff val="35000"/>
                      </a:schemeClr>
                    </a:solidFill>
                    <a:latin typeface="Trebuchet MS" panose="020B0603020202020204" pitchFamily="34" charset="0"/>
                  </a:rPr>
                  <a:t>pril</a:t>
                </a:r>
                <a:endParaRPr lang="en-GB" sz="750">
                  <a:solidFill>
                    <a:schemeClr val="tx1">
                      <a:lumMod val="65000"/>
                      <a:lumOff val="35000"/>
                    </a:schemeClr>
                  </a:solidFill>
                  <a:latin typeface="Trebuchet MS" panose="020B0603020202020204" pitchFamily="34" charset="0"/>
                </a:endParaRPr>
              </a:p>
            </p:txBody>
          </p:sp>
          <p:sp>
            <p:nvSpPr>
              <p:cNvPr id="104" name="TextBox 103">
                <a:extLst>
                  <a:ext uri="{FF2B5EF4-FFF2-40B4-BE49-F238E27FC236}">
                    <a16:creationId xmlns:a16="http://schemas.microsoft.com/office/drawing/2014/main" id="{71DFD606-8479-465C-B5A5-ACC2FD6A05AD}"/>
                  </a:ext>
                </a:extLst>
              </p:cNvPr>
              <p:cNvSpPr txBox="1"/>
              <p:nvPr/>
            </p:nvSpPr>
            <p:spPr>
              <a:xfrm>
                <a:off x="5404669"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J</a:t>
                </a:r>
                <a:r>
                  <a:rPr lang="en-GB" sz="750" b="1" err="1">
                    <a:solidFill>
                      <a:schemeClr val="tx1">
                        <a:lumMod val="65000"/>
                        <a:lumOff val="35000"/>
                      </a:schemeClr>
                    </a:solidFill>
                    <a:latin typeface="Trebuchet MS" panose="020B0603020202020204" pitchFamily="34" charset="0"/>
                  </a:rPr>
                  <a:t>une</a:t>
                </a:r>
                <a:endParaRPr lang="en-GB" sz="750">
                  <a:solidFill>
                    <a:schemeClr val="tx1">
                      <a:lumMod val="65000"/>
                      <a:lumOff val="35000"/>
                    </a:schemeClr>
                  </a:solidFill>
                  <a:latin typeface="Trebuchet MS" panose="020B0603020202020204" pitchFamily="34" charset="0"/>
                </a:endParaRPr>
              </a:p>
            </p:txBody>
          </p:sp>
          <p:sp>
            <p:nvSpPr>
              <p:cNvPr id="105" name="TextBox 104">
                <a:extLst>
                  <a:ext uri="{FF2B5EF4-FFF2-40B4-BE49-F238E27FC236}">
                    <a16:creationId xmlns:a16="http://schemas.microsoft.com/office/drawing/2014/main" id="{16EAD50A-0933-4C9C-95E6-08A076B32041}"/>
                  </a:ext>
                </a:extLst>
              </p:cNvPr>
              <p:cNvSpPr txBox="1"/>
              <p:nvPr/>
            </p:nvSpPr>
            <p:spPr>
              <a:xfrm>
                <a:off x="5971534" y="5817314"/>
                <a:ext cx="569010"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S</a:t>
                </a:r>
                <a:r>
                  <a:rPr lang="en-GB" sz="750" b="1" err="1">
                    <a:solidFill>
                      <a:schemeClr val="tx1">
                        <a:lumMod val="65000"/>
                        <a:lumOff val="35000"/>
                      </a:schemeClr>
                    </a:solidFill>
                    <a:latin typeface="Trebuchet MS" panose="020B0603020202020204" pitchFamily="34" charset="0"/>
                  </a:rPr>
                  <a:t>ept</a:t>
                </a:r>
                <a:endParaRPr lang="en-GB" sz="750">
                  <a:solidFill>
                    <a:schemeClr val="bg1">
                      <a:lumMod val="75000"/>
                    </a:schemeClr>
                  </a:solidFill>
                  <a:latin typeface="Trebuchet MS" panose="020B0603020202020204" pitchFamily="34" charset="0"/>
                </a:endParaRPr>
              </a:p>
            </p:txBody>
          </p:sp>
          <p:sp>
            <p:nvSpPr>
              <p:cNvPr id="106" name="TextBox 105">
                <a:extLst>
                  <a:ext uri="{FF2B5EF4-FFF2-40B4-BE49-F238E27FC236}">
                    <a16:creationId xmlns:a16="http://schemas.microsoft.com/office/drawing/2014/main" id="{1A5CBF37-8585-4DC5-9107-7C048ACE4F6B}"/>
                  </a:ext>
                </a:extLst>
              </p:cNvPr>
              <p:cNvSpPr txBox="1"/>
              <p:nvPr/>
            </p:nvSpPr>
            <p:spPr>
              <a:xfrm>
                <a:off x="6699453"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J</a:t>
                </a:r>
                <a:r>
                  <a:rPr lang="en-GB" sz="750" b="1">
                    <a:solidFill>
                      <a:schemeClr val="tx1">
                        <a:lumMod val="65000"/>
                        <a:lumOff val="35000"/>
                      </a:schemeClr>
                    </a:solidFill>
                    <a:latin typeface="Trebuchet MS" panose="020B0603020202020204" pitchFamily="34" charset="0"/>
                  </a:rPr>
                  <a:t>an</a:t>
                </a:r>
                <a:endParaRPr lang="en-GB" sz="750">
                  <a:solidFill>
                    <a:schemeClr val="tx1">
                      <a:lumMod val="65000"/>
                      <a:lumOff val="35000"/>
                    </a:schemeClr>
                  </a:solidFill>
                  <a:latin typeface="Trebuchet MS" panose="020B0603020202020204" pitchFamily="34" charset="0"/>
                </a:endParaRPr>
              </a:p>
            </p:txBody>
          </p:sp>
          <p:sp>
            <p:nvSpPr>
              <p:cNvPr id="107" name="TextBox 106">
                <a:extLst>
                  <a:ext uri="{FF2B5EF4-FFF2-40B4-BE49-F238E27FC236}">
                    <a16:creationId xmlns:a16="http://schemas.microsoft.com/office/drawing/2014/main" id="{1B2A0732-77CE-4CCD-9584-C8A3BD068222}"/>
                  </a:ext>
                </a:extLst>
              </p:cNvPr>
              <p:cNvSpPr txBox="1"/>
              <p:nvPr/>
            </p:nvSpPr>
            <p:spPr>
              <a:xfrm>
                <a:off x="7346845"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A</a:t>
                </a:r>
                <a:r>
                  <a:rPr lang="en-GB" sz="750" b="1" err="1">
                    <a:solidFill>
                      <a:schemeClr val="tx1">
                        <a:lumMod val="65000"/>
                        <a:lumOff val="35000"/>
                      </a:schemeClr>
                    </a:solidFill>
                    <a:latin typeface="Trebuchet MS" panose="020B0603020202020204" pitchFamily="34" charset="0"/>
                  </a:rPr>
                  <a:t>pril</a:t>
                </a:r>
                <a:endParaRPr lang="en-GB" sz="750">
                  <a:solidFill>
                    <a:schemeClr val="tx1">
                      <a:lumMod val="65000"/>
                      <a:lumOff val="35000"/>
                    </a:schemeClr>
                  </a:solidFill>
                  <a:latin typeface="Trebuchet MS" panose="020B0603020202020204" pitchFamily="34" charset="0"/>
                </a:endParaRPr>
              </a:p>
            </p:txBody>
          </p:sp>
          <p:sp>
            <p:nvSpPr>
              <p:cNvPr id="108" name="TextBox 107">
                <a:extLst>
                  <a:ext uri="{FF2B5EF4-FFF2-40B4-BE49-F238E27FC236}">
                    <a16:creationId xmlns:a16="http://schemas.microsoft.com/office/drawing/2014/main" id="{D56C61BF-4889-44FB-9251-6B314A0F79CE}"/>
                  </a:ext>
                </a:extLst>
              </p:cNvPr>
              <p:cNvSpPr txBox="1"/>
              <p:nvPr/>
            </p:nvSpPr>
            <p:spPr>
              <a:xfrm>
                <a:off x="7994237"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J</a:t>
                </a:r>
                <a:r>
                  <a:rPr lang="en-GB" sz="750" b="1" err="1">
                    <a:solidFill>
                      <a:schemeClr val="tx1">
                        <a:lumMod val="65000"/>
                        <a:lumOff val="35000"/>
                      </a:schemeClr>
                    </a:solidFill>
                    <a:latin typeface="Trebuchet MS" panose="020B0603020202020204" pitchFamily="34" charset="0"/>
                  </a:rPr>
                  <a:t>une</a:t>
                </a:r>
                <a:endParaRPr lang="en-GB" sz="750">
                  <a:solidFill>
                    <a:schemeClr val="tx1">
                      <a:lumMod val="65000"/>
                      <a:lumOff val="35000"/>
                    </a:schemeClr>
                  </a:solidFill>
                  <a:latin typeface="Trebuchet MS" panose="020B0603020202020204" pitchFamily="34" charset="0"/>
                </a:endParaRPr>
              </a:p>
            </p:txBody>
          </p:sp>
          <p:sp>
            <p:nvSpPr>
              <p:cNvPr id="109" name="TextBox 108">
                <a:extLst>
                  <a:ext uri="{FF2B5EF4-FFF2-40B4-BE49-F238E27FC236}">
                    <a16:creationId xmlns:a16="http://schemas.microsoft.com/office/drawing/2014/main" id="{611F0B67-8314-4DF8-99E7-108753641C77}"/>
                  </a:ext>
                </a:extLst>
              </p:cNvPr>
              <p:cNvSpPr txBox="1"/>
              <p:nvPr/>
            </p:nvSpPr>
            <p:spPr>
              <a:xfrm>
                <a:off x="8561102" y="5817314"/>
                <a:ext cx="569010"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S</a:t>
                </a:r>
                <a:r>
                  <a:rPr lang="en-GB" sz="750" b="1" err="1">
                    <a:solidFill>
                      <a:schemeClr val="tx1">
                        <a:lumMod val="65000"/>
                        <a:lumOff val="35000"/>
                      </a:schemeClr>
                    </a:solidFill>
                    <a:latin typeface="Trebuchet MS" panose="020B0603020202020204" pitchFamily="34" charset="0"/>
                  </a:rPr>
                  <a:t>ept</a:t>
                </a:r>
                <a:endParaRPr lang="en-GB" sz="750">
                  <a:solidFill>
                    <a:schemeClr val="bg1">
                      <a:lumMod val="75000"/>
                    </a:schemeClr>
                  </a:solidFill>
                  <a:latin typeface="Trebuchet MS" panose="020B0603020202020204" pitchFamily="34" charset="0"/>
                </a:endParaRPr>
              </a:p>
            </p:txBody>
          </p:sp>
          <p:sp>
            <p:nvSpPr>
              <p:cNvPr id="110" name="TextBox 109">
                <a:extLst>
                  <a:ext uri="{FF2B5EF4-FFF2-40B4-BE49-F238E27FC236}">
                    <a16:creationId xmlns:a16="http://schemas.microsoft.com/office/drawing/2014/main" id="{BAA83CD7-1992-4845-9916-79B3A6737423}"/>
                  </a:ext>
                </a:extLst>
              </p:cNvPr>
              <p:cNvSpPr txBox="1"/>
              <p:nvPr/>
            </p:nvSpPr>
            <p:spPr>
              <a:xfrm>
                <a:off x="9289021"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Oct</a:t>
                </a:r>
                <a:endParaRPr lang="en-GB" sz="750">
                  <a:solidFill>
                    <a:schemeClr val="tx1">
                      <a:lumMod val="65000"/>
                      <a:lumOff val="35000"/>
                    </a:schemeClr>
                  </a:solidFill>
                  <a:latin typeface="Trebuchet MS" panose="020B0603020202020204" pitchFamily="34" charset="0"/>
                </a:endParaRPr>
              </a:p>
            </p:txBody>
          </p:sp>
          <p:sp>
            <p:nvSpPr>
              <p:cNvPr id="111" name="TextBox 110">
                <a:extLst>
                  <a:ext uri="{FF2B5EF4-FFF2-40B4-BE49-F238E27FC236}">
                    <a16:creationId xmlns:a16="http://schemas.microsoft.com/office/drawing/2014/main" id="{2F2B6738-A856-4DBF-B465-BC5964B0D7BC}"/>
                  </a:ext>
                </a:extLst>
              </p:cNvPr>
              <p:cNvSpPr txBox="1"/>
              <p:nvPr/>
            </p:nvSpPr>
            <p:spPr>
              <a:xfrm>
                <a:off x="9936413"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Feb</a:t>
                </a:r>
                <a:endParaRPr lang="en-GB" sz="750">
                  <a:solidFill>
                    <a:schemeClr val="tx1">
                      <a:lumMod val="65000"/>
                      <a:lumOff val="35000"/>
                    </a:schemeClr>
                  </a:solidFill>
                  <a:latin typeface="Trebuchet MS" panose="020B0603020202020204" pitchFamily="34" charset="0"/>
                </a:endParaRPr>
              </a:p>
            </p:txBody>
          </p:sp>
          <p:sp>
            <p:nvSpPr>
              <p:cNvPr id="112" name="TextBox 111">
                <a:extLst>
                  <a:ext uri="{FF2B5EF4-FFF2-40B4-BE49-F238E27FC236}">
                    <a16:creationId xmlns:a16="http://schemas.microsoft.com/office/drawing/2014/main" id="{C941D233-C1E8-47A4-83C7-CEDB158017C3}"/>
                  </a:ext>
                </a:extLst>
              </p:cNvPr>
              <p:cNvSpPr txBox="1"/>
              <p:nvPr/>
            </p:nvSpPr>
            <p:spPr>
              <a:xfrm>
                <a:off x="10583805" y="5817314"/>
                <a:ext cx="407956" cy="235737"/>
              </a:xfrm>
              <a:prstGeom prst="rect">
                <a:avLst/>
              </a:prstGeom>
              <a:noFill/>
            </p:spPr>
            <p:txBody>
              <a:bodyPr wrap="square" lIns="0" tIns="0" rIns="0" bIns="0" rtlCol="0">
                <a:noAutofit/>
              </a:bodyPr>
              <a:lstStyle/>
              <a:p>
                <a:pPr algn="ctr" rtl="0"/>
                <a:r>
                  <a:rPr lang="en-US" sz="750" b="1">
                    <a:solidFill>
                      <a:schemeClr val="tx1">
                        <a:lumMod val="65000"/>
                        <a:lumOff val="35000"/>
                      </a:schemeClr>
                    </a:solidFill>
                    <a:latin typeface="Trebuchet MS" panose="020B0603020202020204" pitchFamily="34" charset="0"/>
                  </a:rPr>
                  <a:t>J</a:t>
                </a:r>
                <a:r>
                  <a:rPr lang="en-GB" sz="750" b="1" err="1">
                    <a:solidFill>
                      <a:schemeClr val="tx1">
                        <a:lumMod val="65000"/>
                        <a:lumOff val="35000"/>
                      </a:schemeClr>
                    </a:solidFill>
                    <a:latin typeface="Trebuchet MS" panose="020B0603020202020204" pitchFamily="34" charset="0"/>
                  </a:rPr>
                  <a:t>une</a:t>
                </a:r>
                <a:endParaRPr lang="en-GB" sz="750">
                  <a:solidFill>
                    <a:schemeClr val="tx1">
                      <a:lumMod val="65000"/>
                      <a:lumOff val="35000"/>
                    </a:schemeClr>
                  </a:solidFill>
                  <a:latin typeface="Trebuchet MS" panose="020B0603020202020204" pitchFamily="34" charset="0"/>
                </a:endParaRPr>
              </a:p>
            </p:txBody>
          </p:sp>
          <p:sp>
            <p:nvSpPr>
              <p:cNvPr id="195" name="TextBox 194">
                <a:extLst>
                  <a:ext uri="{FF2B5EF4-FFF2-40B4-BE49-F238E27FC236}">
                    <a16:creationId xmlns:a16="http://schemas.microsoft.com/office/drawing/2014/main" id="{2BD778E6-D334-4389-B4C0-6C793B6E1E82}"/>
                  </a:ext>
                </a:extLst>
              </p:cNvPr>
              <p:cNvSpPr txBox="1"/>
              <p:nvPr/>
            </p:nvSpPr>
            <p:spPr>
              <a:xfrm>
                <a:off x="791680" y="6119248"/>
                <a:ext cx="569010" cy="235737"/>
              </a:xfrm>
              <a:prstGeom prst="rect">
                <a:avLst/>
              </a:prstGeom>
              <a:noFill/>
            </p:spPr>
            <p:txBody>
              <a:bodyPr wrap="square" lIns="0" tIns="0" rIns="0" bIns="0" rtlCol="0">
                <a:noAutofit/>
              </a:bodyPr>
              <a:lstStyle/>
              <a:p>
                <a:pPr algn="ctr" rtl="0"/>
                <a:r>
                  <a:rPr lang="en-GB" sz="750" b="1">
                    <a:solidFill>
                      <a:schemeClr val="tx1">
                        <a:lumMod val="75000"/>
                        <a:lumOff val="25000"/>
                      </a:schemeClr>
                    </a:solidFill>
                    <a:latin typeface="Trebuchet MS" panose="020B0603020202020204" pitchFamily="34" charset="0"/>
                  </a:rPr>
                  <a:t>AY 2019 - 2020</a:t>
                </a:r>
              </a:p>
            </p:txBody>
          </p:sp>
          <p:sp>
            <p:nvSpPr>
              <p:cNvPr id="196" name="TextBox 195">
                <a:extLst>
                  <a:ext uri="{FF2B5EF4-FFF2-40B4-BE49-F238E27FC236}">
                    <a16:creationId xmlns:a16="http://schemas.microsoft.com/office/drawing/2014/main" id="{9E24B3E5-9E8A-4B3A-ADB6-4481250B3F2A}"/>
                  </a:ext>
                </a:extLst>
              </p:cNvPr>
              <p:cNvSpPr txBox="1"/>
              <p:nvPr/>
            </p:nvSpPr>
            <p:spPr>
              <a:xfrm>
                <a:off x="3382576" y="6119248"/>
                <a:ext cx="569010" cy="235737"/>
              </a:xfrm>
              <a:prstGeom prst="rect">
                <a:avLst/>
              </a:prstGeom>
              <a:noFill/>
            </p:spPr>
            <p:txBody>
              <a:bodyPr wrap="square" lIns="0" tIns="0" rIns="0" bIns="0" rtlCol="0">
                <a:noAutofit/>
              </a:bodyPr>
              <a:lstStyle/>
              <a:p>
                <a:pPr algn="ctr" rtl="0"/>
                <a:r>
                  <a:rPr lang="en-GB" sz="750" b="1">
                    <a:solidFill>
                      <a:schemeClr val="tx1">
                        <a:lumMod val="75000"/>
                        <a:lumOff val="25000"/>
                      </a:schemeClr>
                    </a:solidFill>
                    <a:latin typeface="Trebuchet MS" panose="020B0603020202020204" pitchFamily="34" charset="0"/>
                  </a:rPr>
                  <a:t>AY 2020 - 2021</a:t>
                </a:r>
              </a:p>
            </p:txBody>
          </p:sp>
          <p:sp>
            <p:nvSpPr>
              <p:cNvPr id="197" name="TextBox 196">
                <a:extLst>
                  <a:ext uri="{FF2B5EF4-FFF2-40B4-BE49-F238E27FC236}">
                    <a16:creationId xmlns:a16="http://schemas.microsoft.com/office/drawing/2014/main" id="{3984115C-22F4-41EB-BF04-E71D3503F2B5}"/>
                  </a:ext>
                </a:extLst>
              </p:cNvPr>
              <p:cNvSpPr txBox="1"/>
              <p:nvPr/>
            </p:nvSpPr>
            <p:spPr>
              <a:xfrm>
                <a:off x="5972144" y="6119248"/>
                <a:ext cx="569010" cy="235737"/>
              </a:xfrm>
              <a:prstGeom prst="rect">
                <a:avLst/>
              </a:prstGeom>
              <a:noFill/>
            </p:spPr>
            <p:txBody>
              <a:bodyPr wrap="square" lIns="0" tIns="0" rIns="0" bIns="0" rtlCol="0">
                <a:noAutofit/>
              </a:bodyPr>
              <a:lstStyle/>
              <a:p>
                <a:pPr algn="ctr" rtl="0"/>
                <a:r>
                  <a:rPr lang="en-GB" sz="750" b="1">
                    <a:solidFill>
                      <a:schemeClr val="tx1">
                        <a:lumMod val="75000"/>
                        <a:lumOff val="25000"/>
                      </a:schemeClr>
                    </a:solidFill>
                    <a:latin typeface="Trebuchet MS" panose="020B0603020202020204" pitchFamily="34" charset="0"/>
                  </a:rPr>
                  <a:t>AY 2021-2022</a:t>
                </a:r>
              </a:p>
            </p:txBody>
          </p:sp>
          <p:sp>
            <p:nvSpPr>
              <p:cNvPr id="198" name="TextBox 197">
                <a:extLst>
                  <a:ext uri="{FF2B5EF4-FFF2-40B4-BE49-F238E27FC236}">
                    <a16:creationId xmlns:a16="http://schemas.microsoft.com/office/drawing/2014/main" id="{384B4D5E-DF22-4556-9F7B-E0627361D734}"/>
                  </a:ext>
                </a:extLst>
              </p:cNvPr>
              <p:cNvSpPr txBox="1"/>
              <p:nvPr/>
            </p:nvSpPr>
            <p:spPr>
              <a:xfrm>
                <a:off x="8561712" y="6119248"/>
                <a:ext cx="569010" cy="235737"/>
              </a:xfrm>
              <a:prstGeom prst="rect">
                <a:avLst/>
              </a:prstGeom>
              <a:noFill/>
            </p:spPr>
            <p:txBody>
              <a:bodyPr wrap="square" lIns="0" tIns="0" rIns="0" bIns="0" rtlCol="0">
                <a:noAutofit/>
              </a:bodyPr>
              <a:lstStyle/>
              <a:p>
                <a:pPr algn="ctr" rtl="0"/>
                <a:r>
                  <a:rPr lang="en-GB" sz="750" b="1">
                    <a:solidFill>
                      <a:schemeClr val="tx1">
                        <a:lumMod val="75000"/>
                        <a:lumOff val="25000"/>
                      </a:schemeClr>
                    </a:solidFill>
                    <a:latin typeface="Trebuchet MS" panose="020B0603020202020204" pitchFamily="34" charset="0"/>
                  </a:rPr>
                  <a:t>AY 2022-2023</a:t>
                </a:r>
              </a:p>
            </p:txBody>
          </p:sp>
        </p:grpSp>
      </p:grpSp>
      <p:grpSp>
        <p:nvGrpSpPr>
          <p:cNvPr id="17" name="Milestone 2" title="Milestone 2">
            <a:extLst>
              <a:ext uri="{FF2B5EF4-FFF2-40B4-BE49-F238E27FC236}">
                <a16:creationId xmlns:a16="http://schemas.microsoft.com/office/drawing/2014/main" id="{2AEC5DB5-2EFC-41F3-8029-7EE36BB08AF9}"/>
              </a:ext>
            </a:extLst>
          </p:cNvPr>
          <p:cNvGrpSpPr/>
          <p:nvPr/>
        </p:nvGrpSpPr>
        <p:grpSpPr>
          <a:xfrm>
            <a:off x="1580172" y="1682021"/>
            <a:ext cx="984345" cy="3290258"/>
            <a:chOff x="1462062" y="1052561"/>
            <a:chExt cx="1312460" cy="4387011"/>
          </a:xfrm>
        </p:grpSpPr>
        <p:sp>
          <p:nvSpPr>
            <p:cNvPr id="113" name="Arrow: Down 112" title="Milestone Tall Arrow">
              <a:extLst>
                <a:ext uri="{FF2B5EF4-FFF2-40B4-BE49-F238E27FC236}">
                  <a16:creationId xmlns:a16="http://schemas.microsoft.com/office/drawing/2014/main" id="{64FA0107-4988-4579-A5AC-40B595D901B9}"/>
                </a:ext>
              </a:extLst>
            </p:cNvPr>
            <p:cNvSpPr/>
            <p:nvPr/>
          </p:nvSpPr>
          <p:spPr>
            <a:xfrm>
              <a:off x="1479740" y="1902395"/>
              <a:ext cx="470255" cy="3537177"/>
            </a:xfrm>
            <a:prstGeom prst="downArrow">
              <a:avLst>
                <a:gd name="adj1" fmla="val 100000"/>
                <a:gd name="adj2" fmla="val 50000"/>
              </a:avLst>
            </a:prstGeom>
            <a:gradFill>
              <a:gsLst>
                <a:gs pos="17000">
                  <a:schemeClr val="accent1"/>
                </a:gs>
                <a:gs pos="45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GB" sz="1350">
                <a:latin typeface="Trebuchet MS" panose="020B0603020202020204" pitchFamily="34" charset="0"/>
              </a:endParaRPr>
            </a:p>
          </p:txBody>
        </p:sp>
        <p:sp>
          <p:nvSpPr>
            <p:cNvPr id="114" name="Oval 113" title="Milestone Number">
              <a:extLst>
                <a:ext uri="{FF2B5EF4-FFF2-40B4-BE49-F238E27FC236}">
                  <a16:creationId xmlns:a16="http://schemas.microsoft.com/office/drawing/2014/main" id="{1A9A1384-BB26-4C08-8F02-CABB6507B872}"/>
                </a:ext>
              </a:extLst>
            </p:cNvPr>
            <p:cNvSpPr/>
            <p:nvPr/>
          </p:nvSpPr>
          <p:spPr>
            <a:xfrm>
              <a:off x="1566386" y="2085415"/>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02</a:t>
              </a:r>
            </a:p>
          </p:txBody>
        </p:sp>
        <p:grpSp>
          <p:nvGrpSpPr>
            <p:cNvPr id="6" name="Group 5" title="Milestone 4">
              <a:extLst>
                <a:ext uri="{FF2B5EF4-FFF2-40B4-BE49-F238E27FC236}">
                  <a16:creationId xmlns:a16="http://schemas.microsoft.com/office/drawing/2014/main" id="{907C4BC5-522C-48D3-A999-219DE8E9EC39}"/>
                </a:ext>
              </a:extLst>
            </p:cNvPr>
            <p:cNvGrpSpPr/>
            <p:nvPr/>
          </p:nvGrpSpPr>
          <p:grpSpPr>
            <a:xfrm>
              <a:off x="1462062" y="1052561"/>
              <a:ext cx="1312460" cy="849834"/>
              <a:chOff x="2092877" y="2039854"/>
              <a:chExt cx="1312460" cy="849834"/>
            </a:xfrm>
          </p:grpSpPr>
          <p:sp>
            <p:nvSpPr>
              <p:cNvPr id="115" name="TextBox 114">
                <a:extLst>
                  <a:ext uri="{FF2B5EF4-FFF2-40B4-BE49-F238E27FC236}">
                    <a16:creationId xmlns:a16="http://schemas.microsoft.com/office/drawing/2014/main" id="{0618AC60-DF13-401B-AC73-91C3F019CB3C}"/>
                  </a:ext>
                </a:extLst>
              </p:cNvPr>
              <p:cNvSpPr txBox="1"/>
              <p:nvPr/>
            </p:nvSpPr>
            <p:spPr>
              <a:xfrm>
                <a:off x="2096398" y="2039854"/>
                <a:ext cx="1294783" cy="276999"/>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116" name="TextBox 115">
                <a:extLst>
                  <a:ext uri="{FF2B5EF4-FFF2-40B4-BE49-F238E27FC236}">
                    <a16:creationId xmlns:a16="http://schemas.microsoft.com/office/drawing/2014/main" id="{5938A122-F3F6-4956-953F-D7D83254FFD4}"/>
                  </a:ext>
                </a:extLst>
              </p:cNvPr>
              <p:cNvSpPr txBox="1"/>
              <p:nvPr/>
            </p:nvSpPr>
            <p:spPr>
              <a:xfrm>
                <a:off x="2092877" y="2271572"/>
                <a:ext cx="1294783" cy="615554"/>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AIT’s work with SU and LTQ on university paper and recommendations.</a:t>
                </a:r>
                <a:endParaRPr lang="en-GB" sz="750">
                  <a:solidFill>
                    <a:schemeClr val="tx1">
                      <a:lumMod val="75000"/>
                      <a:lumOff val="25000"/>
                    </a:schemeClr>
                  </a:solidFill>
                  <a:latin typeface="Trebuchet MS" panose="020B0603020202020204" pitchFamily="34" charset="0"/>
                </a:endParaRPr>
              </a:p>
            </p:txBody>
          </p:sp>
          <p:sp>
            <p:nvSpPr>
              <p:cNvPr id="117" name="TextBox 116">
                <a:extLst>
                  <a:ext uri="{FF2B5EF4-FFF2-40B4-BE49-F238E27FC236}">
                    <a16:creationId xmlns:a16="http://schemas.microsoft.com/office/drawing/2014/main" id="{1F787D19-74CB-4E43-A8E2-2A3F0A45D221}"/>
                  </a:ext>
                </a:extLst>
              </p:cNvPr>
              <p:cNvSpPr txBox="1"/>
              <p:nvPr/>
            </p:nvSpPr>
            <p:spPr>
              <a:xfrm>
                <a:off x="2110556" y="2653951"/>
                <a:ext cx="1294781" cy="235737"/>
              </a:xfrm>
              <a:prstGeom prst="rect">
                <a:avLst/>
              </a:prstGeom>
              <a:noFill/>
            </p:spPr>
            <p:txBody>
              <a:bodyPr wrap="square" lIns="0" tIns="0" rIns="0" bIns="0" rtlCol="0">
                <a:noAutofit/>
              </a:bodyPr>
              <a:lstStyle/>
              <a:p>
                <a:pPr rtl="0"/>
                <a:endParaRPr lang="en-GB" sz="750">
                  <a:solidFill>
                    <a:schemeClr val="tx1">
                      <a:lumMod val="75000"/>
                      <a:lumOff val="25000"/>
                    </a:schemeClr>
                  </a:solidFill>
                  <a:latin typeface="Trebuchet MS" panose="020B0603020202020204" pitchFamily="34" charset="0"/>
                </a:endParaRPr>
              </a:p>
            </p:txBody>
          </p:sp>
        </p:grpSp>
      </p:grpSp>
      <p:grpSp>
        <p:nvGrpSpPr>
          <p:cNvPr id="16" name="Milestone 1" title="Milestone 1">
            <a:extLst>
              <a:ext uri="{FF2B5EF4-FFF2-40B4-BE49-F238E27FC236}">
                <a16:creationId xmlns:a16="http://schemas.microsoft.com/office/drawing/2014/main" id="{5986526B-4004-4437-80A5-731803EA26FF}"/>
              </a:ext>
            </a:extLst>
          </p:cNvPr>
          <p:cNvGrpSpPr/>
          <p:nvPr/>
        </p:nvGrpSpPr>
        <p:grpSpPr>
          <a:xfrm>
            <a:off x="624262" y="3573576"/>
            <a:ext cx="971087" cy="1363353"/>
            <a:chOff x="832348" y="3621768"/>
            <a:chExt cx="1294783" cy="1817804"/>
          </a:xfrm>
        </p:grpSpPr>
        <p:grpSp>
          <p:nvGrpSpPr>
            <p:cNvPr id="15" name="Group 14">
              <a:extLst>
                <a:ext uri="{FF2B5EF4-FFF2-40B4-BE49-F238E27FC236}">
                  <a16:creationId xmlns:a16="http://schemas.microsoft.com/office/drawing/2014/main" id="{16F8FB82-C19A-4CC1-B5D0-96B0BA5F3060}"/>
                </a:ext>
              </a:extLst>
            </p:cNvPr>
            <p:cNvGrpSpPr/>
            <p:nvPr/>
          </p:nvGrpSpPr>
          <p:grpSpPr>
            <a:xfrm>
              <a:off x="832348" y="4392862"/>
              <a:ext cx="470255" cy="1046710"/>
              <a:chOff x="832348" y="4392862"/>
              <a:chExt cx="470255" cy="1046710"/>
            </a:xfrm>
          </p:grpSpPr>
          <p:sp>
            <p:nvSpPr>
              <p:cNvPr id="2" name="Arrow: Down 1" title="Milestone Arrow">
                <a:extLst>
                  <a:ext uri="{FF2B5EF4-FFF2-40B4-BE49-F238E27FC236}">
                    <a16:creationId xmlns:a16="http://schemas.microsoft.com/office/drawing/2014/main" id="{EF2BC525-2854-422B-845A-7B95FE2796BD}"/>
                  </a:ext>
                </a:extLst>
              </p:cNvPr>
              <p:cNvSpPr/>
              <p:nvPr/>
            </p:nvSpPr>
            <p:spPr>
              <a:xfrm>
                <a:off x="832348" y="4392862"/>
                <a:ext cx="470255" cy="1046710"/>
              </a:xfrm>
              <a:prstGeom prst="downArrow">
                <a:avLst>
                  <a:gd name="adj1" fmla="val 10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sp>
            <p:nvSpPr>
              <p:cNvPr id="3" name="Oval 2" title="Milestone Number">
                <a:extLst>
                  <a:ext uri="{FF2B5EF4-FFF2-40B4-BE49-F238E27FC236}">
                    <a16:creationId xmlns:a16="http://schemas.microsoft.com/office/drawing/2014/main" id="{48C9F9AC-FF55-4E72-9915-ACA228CA757C}"/>
                  </a:ext>
                </a:extLst>
              </p:cNvPr>
              <p:cNvSpPr/>
              <p:nvPr/>
            </p:nvSpPr>
            <p:spPr>
              <a:xfrm>
                <a:off x="918319" y="4573412"/>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01</a:t>
                </a:r>
              </a:p>
            </p:txBody>
          </p:sp>
        </p:grpSp>
        <p:grpSp>
          <p:nvGrpSpPr>
            <p:cNvPr id="5" name="Group 4" title="Milestone 4">
              <a:extLst>
                <a:ext uri="{FF2B5EF4-FFF2-40B4-BE49-F238E27FC236}">
                  <a16:creationId xmlns:a16="http://schemas.microsoft.com/office/drawing/2014/main" id="{115A178B-57C4-4B9D-B684-21A92431913E}"/>
                </a:ext>
              </a:extLst>
            </p:cNvPr>
            <p:cNvGrpSpPr/>
            <p:nvPr/>
          </p:nvGrpSpPr>
          <p:grpSpPr>
            <a:xfrm>
              <a:off x="832349" y="3621768"/>
              <a:ext cx="1294782" cy="770122"/>
              <a:chOff x="1510892" y="3741332"/>
              <a:chExt cx="1294782" cy="770122"/>
            </a:xfrm>
          </p:grpSpPr>
          <p:sp>
            <p:nvSpPr>
              <p:cNvPr id="61" name="TextBox 60">
                <a:extLst>
                  <a:ext uri="{FF2B5EF4-FFF2-40B4-BE49-F238E27FC236}">
                    <a16:creationId xmlns:a16="http://schemas.microsoft.com/office/drawing/2014/main" id="{A6E28C73-4CCB-4BDB-82CA-BEE3A58D33D9}"/>
                  </a:ext>
                </a:extLst>
              </p:cNvPr>
              <p:cNvSpPr txBox="1"/>
              <p:nvPr/>
            </p:nvSpPr>
            <p:spPr>
              <a:xfrm>
                <a:off x="1510892" y="4049788"/>
                <a:ext cx="1294782" cy="461666"/>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J</a:t>
                </a:r>
                <a:r>
                  <a:rPr lang="en-GB" sz="750">
                    <a:solidFill>
                      <a:schemeClr val="tx1">
                        <a:lumMod val="75000"/>
                        <a:lumOff val="25000"/>
                      </a:schemeClr>
                    </a:solidFill>
                    <a:latin typeface="Trebuchet MS" panose="020B0603020202020204" pitchFamily="34" charset="0"/>
                  </a:rPr>
                  <a:t>o Lewis forms new academic integrity forum. </a:t>
                </a:r>
              </a:p>
            </p:txBody>
          </p:sp>
          <p:sp>
            <p:nvSpPr>
              <p:cNvPr id="63" name="TextBox 62">
                <a:extLst>
                  <a:ext uri="{FF2B5EF4-FFF2-40B4-BE49-F238E27FC236}">
                    <a16:creationId xmlns:a16="http://schemas.microsoft.com/office/drawing/2014/main" id="{36E6E519-8D5B-4E7C-9E35-2BB710F5C3A8}"/>
                  </a:ext>
                </a:extLst>
              </p:cNvPr>
              <p:cNvSpPr txBox="1"/>
              <p:nvPr/>
            </p:nvSpPr>
            <p:spPr>
              <a:xfrm>
                <a:off x="1510893" y="4233106"/>
                <a:ext cx="1294781" cy="235737"/>
              </a:xfrm>
              <a:prstGeom prst="rect">
                <a:avLst/>
              </a:prstGeom>
              <a:noFill/>
            </p:spPr>
            <p:txBody>
              <a:bodyPr wrap="square" lIns="0" tIns="0" rIns="0" bIns="0" rtlCol="0">
                <a:noAutofit/>
              </a:bodyPr>
              <a:lstStyle/>
              <a:p>
                <a:pPr rtl="0"/>
                <a:endParaRPr lang="en-GB" sz="750">
                  <a:solidFill>
                    <a:schemeClr val="tx1">
                      <a:lumMod val="75000"/>
                      <a:lumOff val="25000"/>
                    </a:schemeClr>
                  </a:solidFill>
                  <a:latin typeface="Trebuchet MS" panose="020B0603020202020204" pitchFamily="34" charset="0"/>
                </a:endParaRPr>
              </a:p>
            </p:txBody>
          </p:sp>
          <p:sp>
            <p:nvSpPr>
              <p:cNvPr id="60" name="TextBox 59">
                <a:extLst>
                  <a:ext uri="{FF2B5EF4-FFF2-40B4-BE49-F238E27FC236}">
                    <a16:creationId xmlns:a16="http://schemas.microsoft.com/office/drawing/2014/main" id="{3DD2C9D1-5E8D-4ED2-989C-330D6753B965}"/>
                  </a:ext>
                </a:extLst>
              </p:cNvPr>
              <p:cNvSpPr txBox="1"/>
              <p:nvPr/>
            </p:nvSpPr>
            <p:spPr>
              <a:xfrm>
                <a:off x="1510892" y="3741332"/>
                <a:ext cx="1294782" cy="276998"/>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grpSp>
      </p:grpSp>
      <p:grpSp>
        <p:nvGrpSpPr>
          <p:cNvPr id="18" name="Milestone 3" title="Milestone 3">
            <a:extLst>
              <a:ext uri="{FF2B5EF4-FFF2-40B4-BE49-F238E27FC236}">
                <a16:creationId xmlns:a16="http://schemas.microsoft.com/office/drawing/2014/main" id="{54A9CB8B-6D23-4808-9650-DEF00BE9E44A}"/>
              </a:ext>
            </a:extLst>
          </p:cNvPr>
          <p:cNvGrpSpPr/>
          <p:nvPr/>
        </p:nvGrpSpPr>
        <p:grpSpPr>
          <a:xfrm>
            <a:off x="2249751" y="3590235"/>
            <a:ext cx="994694" cy="1346694"/>
            <a:chOff x="2999668" y="3643980"/>
            <a:chExt cx="1326258" cy="1795592"/>
          </a:xfrm>
        </p:grpSpPr>
        <p:sp>
          <p:nvSpPr>
            <p:cNvPr id="118" name="Arrow: Down 117" title="Milestone Arrow">
              <a:extLst>
                <a:ext uri="{FF2B5EF4-FFF2-40B4-BE49-F238E27FC236}">
                  <a16:creationId xmlns:a16="http://schemas.microsoft.com/office/drawing/2014/main" id="{EE396D52-2B52-4388-AE30-F4157363CC20}"/>
                </a:ext>
              </a:extLst>
            </p:cNvPr>
            <p:cNvSpPr/>
            <p:nvPr/>
          </p:nvSpPr>
          <p:spPr>
            <a:xfrm>
              <a:off x="3422591" y="4392862"/>
              <a:ext cx="470255" cy="1046710"/>
            </a:xfrm>
            <a:prstGeom prst="downArrow">
              <a:avLst>
                <a:gd name="adj1" fmla="val 10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sp>
          <p:nvSpPr>
            <p:cNvPr id="119" name="Oval 118" title="Milestone Number">
              <a:extLst>
                <a:ext uri="{FF2B5EF4-FFF2-40B4-BE49-F238E27FC236}">
                  <a16:creationId xmlns:a16="http://schemas.microsoft.com/office/drawing/2014/main" id="{F22CCCBA-CDC5-467B-9BDA-06FB3DB21606}"/>
                </a:ext>
              </a:extLst>
            </p:cNvPr>
            <p:cNvSpPr/>
            <p:nvPr/>
          </p:nvSpPr>
          <p:spPr>
            <a:xfrm>
              <a:off x="3508562" y="4573412"/>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03</a:t>
              </a:r>
            </a:p>
          </p:txBody>
        </p:sp>
        <p:grpSp>
          <p:nvGrpSpPr>
            <p:cNvPr id="120" name="Group 119" title="Milestone 4">
              <a:extLst>
                <a:ext uri="{FF2B5EF4-FFF2-40B4-BE49-F238E27FC236}">
                  <a16:creationId xmlns:a16="http://schemas.microsoft.com/office/drawing/2014/main" id="{B15CF98A-C041-4C54-83E0-D6B1A0165558}"/>
                </a:ext>
              </a:extLst>
            </p:cNvPr>
            <p:cNvGrpSpPr/>
            <p:nvPr/>
          </p:nvGrpSpPr>
          <p:grpSpPr>
            <a:xfrm>
              <a:off x="2999668" y="3643980"/>
              <a:ext cx="1326258" cy="700393"/>
              <a:chOff x="1660229" y="2184389"/>
              <a:chExt cx="1326258" cy="700393"/>
            </a:xfrm>
          </p:grpSpPr>
          <p:sp>
            <p:nvSpPr>
              <p:cNvPr id="121" name="TextBox 120">
                <a:extLst>
                  <a:ext uri="{FF2B5EF4-FFF2-40B4-BE49-F238E27FC236}">
                    <a16:creationId xmlns:a16="http://schemas.microsoft.com/office/drawing/2014/main" id="{364C8657-37CD-432B-AD71-7255D32855F5}"/>
                  </a:ext>
                </a:extLst>
              </p:cNvPr>
              <p:cNvSpPr txBox="1"/>
              <p:nvPr/>
            </p:nvSpPr>
            <p:spPr>
              <a:xfrm>
                <a:off x="1660229" y="2184389"/>
                <a:ext cx="1294782" cy="276999"/>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122" name="TextBox 121">
                <a:extLst>
                  <a:ext uri="{FF2B5EF4-FFF2-40B4-BE49-F238E27FC236}">
                    <a16:creationId xmlns:a16="http://schemas.microsoft.com/office/drawing/2014/main" id="{5D435BCF-D2D6-4341-809F-90860DEAC612}"/>
                  </a:ext>
                </a:extLst>
              </p:cNvPr>
              <p:cNvSpPr txBox="1"/>
              <p:nvPr/>
            </p:nvSpPr>
            <p:spPr>
              <a:xfrm>
                <a:off x="1691705" y="2423117"/>
                <a:ext cx="1294782" cy="461665"/>
              </a:xfrm>
              <a:prstGeom prst="rect">
                <a:avLst/>
              </a:prstGeom>
              <a:noFill/>
            </p:spPr>
            <p:txBody>
              <a:bodyPr wrap="square" lIns="0" tIns="0" rIns="0" bIns="0" rtlCol="0">
                <a:spAutoFit/>
              </a:bodyPr>
              <a:lstStyle/>
              <a:p>
                <a:pPr rtl="0"/>
                <a:r>
                  <a:rPr lang="en-GB" sz="750">
                    <a:solidFill>
                      <a:schemeClr val="tx1">
                        <a:lumMod val="75000"/>
                        <a:lumOff val="25000"/>
                      </a:schemeClr>
                    </a:solidFill>
                    <a:latin typeface="Trebuchet MS" panose="020B0603020202020204" pitchFamily="34" charset="0"/>
                  </a:rPr>
                  <a:t>Recommendation paper to LTSE Committee</a:t>
                </a:r>
              </a:p>
            </p:txBody>
          </p:sp>
        </p:grpSp>
      </p:grpSp>
      <p:grpSp>
        <p:nvGrpSpPr>
          <p:cNvPr id="21" name="Milestone 5" title="Milestone 5">
            <a:extLst>
              <a:ext uri="{FF2B5EF4-FFF2-40B4-BE49-F238E27FC236}">
                <a16:creationId xmlns:a16="http://schemas.microsoft.com/office/drawing/2014/main" id="{9FC98E8C-B21F-4E24-BCBA-362719C6809D}"/>
              </a:ext>
            </a:extLst>
          </p:cNvPr>
          <p:cNvGrpSpPr/>
          <p:nvPr/>
        </p:nvGrpSpPr>
        <p:grpSpPr>
          <a:xfrm>
            <a:off x="3073076" y="1697571"/>
            <a:ext cx="989764" cy="3296501"/>
            <a:chOff x="6008504" y="1044237"/>
            <a:chExt cx="1319685" cy="4395335"/>
          </a:xfrm>
        </p:grpSpPr>
        <p:grpSp>
          <p:nvGrpSpPr>
            <p:cNvPr id="135" name="Group 134" title="Milestone 4">
              <a:extLst>
                <a:ext uri="{FF2B5EF4-FFF2-40B4-BE49-F238E27FC236}">
                  <a16:creationId xmlns:a16="http://schemas.microsoft.com/office/drawing/2014/main" id="{9C021FC8-E21C-449A-BF58-8B0A19ABB84F}"/>
                </a:ext>
              </a:extLst>
            </p:cNvPr>
            <p:cNvGrpSpPr/>
            <p:nvPr/>
          </p:nvGrpSpPr>
          <p:grpSpPr>
            <a:xfrm>
              <a:off x="6028492" y="1044237"/>
              <a:ext cx="1299697" cy="800241"/>
              <a:chOff x="2108708" y="2031530"/>
              <a:chExt cx="1299697" cy="800241"/>
            </a:xfrm>
          </p:grpSpPr>
          <p:sp>
            <p:nvSpPr>
              <p:cNvPr id="136" name="TextBox 135">
                <a:extLst>
                  <a:ext uri="{FF2B5EF4-FFF2-40B4-BE49-F238E27FC236}">
                    <a16:creationId xmlns:a16="http://schemas.microsoft.com/office/drawing/2014/main" id="{80DC6BE6-5DF7-410B-BE5E-F673AF7AE5AE}"/>
                  </a:ext>
                </a:extLst>
              </p:cNvPr>
              <p:cNvSpPr txBox="1"/>
              <p:nvPr/>
            </p:nvSpPr>
            <p:spPr>
              <a:xfrm>
                <a:off x="2113623" y="2031530"/>
                <a:ext cx="1294782" cy="276999"/>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137" name="TextBox 136">
                <a:extLst>
                  <a:ext uri="{FF2B5EF4-FFF2-40B4-BE49-F238E27FC236}">
                    <a16:creationId xmlns:a16="http://schemas.microsoft.com/office/drawing/2014/main" id="{0DEFCEAC-68C1-40F1-9B35-3772D46BCCEF}"/>
                  </a:ext>
                </a:extLst>
              </p:cNvPr>
              <p:cNvSpPr txBox="1"/>
              <p:nvPr/>
            </p:nvSpPr>
            <p:spPr>
              <a:xfrm>
                <a:off x="2108708" y="2370106"/>
                <a:ext cx="1294782" cy="461665"/>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First university Lead academic integrity tutors appointed. </a:t>
                </a:r>
                <a:endParaRPr lang="en-GB" sz="750">
                  <a:solidFill>
                    <a:schemeClr val="tx1">
                      <a:lumMod val="75000"/>
                      <a:lumOff val="25000"/>
                    </a:schemeClr>
                  </a:solidFill>
                  <a:latin typeface="Trebuchet MS" panose="020B0603020202020204" pitchFamily="34" charset="0"/>
                </a:endParaRPr>
              </a:p>
            </p:txBody>
          </p:sp>
        </p:grpSp>
        <p:sp>
          <p:nvSpPr>
            <p:cNvPr id="177" name="Arrow: Down 176" title="Milestone Tall Arrow">
              <a:extLst>
                <a:ext uri="{FF2B5EF4-FFF2-40B4-BE49-F238E27FC236}">
                  <a16:creationId xmlns:a16="http://schemas.microsoft.com/office/drawing/2014/main" id="{CF9C22ED-9171-4B87-8D1E-CA95F69DA240}"/>
                </a:ext>
              </a:extLst>
            </p:cNvPr>
            <p:cNvSpPr/>
            <p:nvPr/>
          </p:nvSpPr>
          <p:spPr>
            <a:xfrm>
              <a:off x="6008504" y="1902395"/>
              <a:ext cx="470255" cy="3537177"/>
            </a:xfrm>
            <a:prstGeom prst="downArrow">
              <a:avLst>
                <a:gd name="adj1" fmla="val 100000"/>
                <a:gd name="adj2" fmla="val 50000"/>
              </a:avLst>
            </a:prstGeom>
            <a:gradFill>
              <a:gsLst>
                <a:gs pos="17000">
                  <a:schemeClr val="accent1"/>
                </a:gs>
                <a:gs pos="45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GB" sz="1350">
                <a:latin typeface="Trebuchet MS" panose="020B0603020202020204" pitchFamily="34" charset="0"/>
              </a:endParaRPr>
            </a:p>
          </p:txBody>
        </p:sp>
        <p:sp>
          <p:nvSpPr>
            <p:cNvPr id="178" name="Oval 177" title="Milestone Number">
              <a:extLst>
                <a:ext uri="{FF2B5EF4-FFF2-40B4-BE49-F238E27FC236}">
                  <a16:creationId xmlns:a16="http://schemas.microsoft.com/office/drawing/2014/main" id="{57FD3253-8DFB-461E-96B1-F96558E6CA00}"/>
                </a:ext>
              </a:extLst>
            </p:cNvPr>
            <p:cNvSpPr/>
            <p:nvPr/>
          </p:nvSpPr>
          <p:spPr>
            <a:xfrm>
              <a:off x="6095150" y="2085415"/>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04</a:t>
              </a:r>
            </a:p>
          </p:txBody>
        </p:sp>
      </p:grpSp>
      <p:grpSp>
        <p:nvGrpSpPr>
          <p:cNvPr id="20" name="Milestone 4" title="Milestone 4">
            <a:extLst>
              <a:ext uri="{FF2B5EF4-FFF2-40B4-BE49-F238E27FC236}">
                <a16:creationId xmlns:a16="http://schemas.microsoft.com/office/drawing/2014/main" id="{89D84370-5341-48BD-9F9B-00CB7CB03B6B}"/>
              </a:ext>
            </a:extLst>
          </p:cNvPr>
          <p:cNvGrpSpPr/>
          <p:nvPr/>
        </p:nvGrpSpPr>
        <p:grpSpPr>
          <a:xfrm>
            <a:off x="4032175" y="3587281"/>
            <a:ext cx="971088" cy="1363353"/>
            <a:chOff x="5404669" y="3621768"/>
            <a:chExt cx="1294784" cy="1817804"/>
          </a:xfrm>
        </p:grpSpPr>
        <p:sp>
          <p:nvSpPr>
            <p:cNvPr id="124" name="Arrow: Down 123" title="Milestone Arrow">
              <a:extLst>
                <a:ext uri="{FF2B5EF4-FFF2-40B4-BE49-F238E27FC236}">
                  <a16:creationId xmlns:a16="http://schemas.microsoft.com/office/drawing/2014/main" id="{20BD204F-578D-4153-A82B-23BEEA9C8632}"/>
                </a:ext>
              </a:extLst>
            </p:cNvPr>
            <p:cNvSpPr/>
            <p:nvPr/>
          </p:nvSpPr>
          <p:spPr>
            <a:xfrm>
              <a:off x="5404669" y="4392862"/>
              <a:ext cx="470255" cy="1046710"/>
            </a:xfrm>
            <a:prstGeom prst="downArrow">
              <a:avLst>
                <a:gd name="adj1" fmla="val 10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sp>
          <p:nvSpPr>
            <p:cNvPr id="125" name="Oval 124" title="Milestone Number">
              <a:extLst>
                <a:ext uri="{FF2B5EF4-FFF2-40B4-BE49-F238E27FC236}">
                  <a16:creationId xmlns:a16="http://schemas.microsoft.com/office/drawing/2014/main" id="{CFCC16BE-0C9C-4183-A9E3-BE650504832D}"/>
                </a:ext>
              </a:extLst>
            </p:cNvPr>
            <p:cNvSpPr/>
            <p:nvPr/>
          </p:nvSpPr>
          <p:spPr>
            <a:xfrm>
              <a:off x="5490640" y="4573412"/>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05</a:t>
              </a:r>
            </a:p>
          </p:txBody>
        </p:sp>
        <p:grpSp>
          <p:nvGrpSpPr>
            <p:cNvPr id="126" name="Group 125" title="Milestone 4">
              <a:extLst>
                <a:ext uri="{FF2B5EF4-FFF2-40B4-BE49-F238E27FC236}">
                  <a16:creationId xmlns:a16="http://schemas.microsoft.com/office/drawing/2014/main" id="{30D4AD55-D74E-4057-8205-0BB7AF65D59C}"/>
                </a:ext>
              </a:extLst>
            </p:cNvPr>
            <p:cNvGrpSpPr/>
            <p:nvPr/>
          </p:nvGrpSpPr>
          <p:grpSpPr>
            <a:xfrm>
              <a:off x="5404671" y="3621768"/>
              <a:ext cx="1294782" cy="770121"/>
              <a:chOff x="2110555" y="2162177"/>
              <a:chExt cx="1294782" cy="770121"/>
            </a:xfrm>
          </p:grpSpPr>
          <p:sp>
            <p:nvSpPr>
              <p:cNvPr id="127" name="TextBox 126">
                <a:extLst>
                  <a:ext uri="{FF2B5EF4-FFF2-40B4-BE49-F238E27FC236}">
                    <a16:creationId xmlns:a16="http://schemas.microsoft.com/office/drawing/2014/main" id="{6B7D43BB-DF0D-41B0-9DCD-3549C3FB8A5F}"/>
                  </a:ext>
                </a:extLst>
              </p:cNvPr>
              <p:cNvSpPr txBox="1"/>
              <p:nvPr/>
            </p:nvSpPr>
            <p:spPr>
              <a:xfrm>
                <a:off x="2110555" y="2162177"/>
                <a:ext cx="1294782" cy="276999"/>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128" name="TextBox 127">
                <a:extLst>
                  <a:ext uri="{FF2B5EF4-FFF2-40B4-BE49-F238E27FC236}">
                    <a16:creationId xmlns:a16="http://schemas.microsoft.com/office/drawing/2014/main" id="{7B949DD4-F133-4914-993B-74E4AD3B4E58}"/>
                  </a:ext>
                </a:extLst>
              </p:cNvPr>
              <p:cNvSpPr txBox="1"/>
              <p:nvPr/>
            </p:nvSpPr>
            <p:spPr>
              <a:xfrm>
                <a:off x="2110555" y="2470633"/>
                <a:ext cx="1294782" cy="461665"/>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S</a:t>
                </a:r>
                <a:r>
                  <a:rPr lang="en-GB" sz="750" err="1">
                    <a:solidFill>
                      <a:schemeClr val="tx1">
                        <a:lumMod val="75000"/>
                        <a:lumOff val="25000"/>
                      </a:schemeClr>
                    </a:solidFill>
                    <a:latin typeface="Trebuchet MS" panose="020B0603020202020204" pitchFamily="34" charset="0"/>
                  </a:rPr>
                  <a:t>igned</a:t>
                </a:r>
                <a:r>
                  <a:rPr lang="en-GB" sz="750">
                    <a:solidFill>
                      <a:schemeClr val="tx1">
                        <a:lumMod val="75000"/>
                        <a:lumOff val="25000"/>
                      </a:schemeClr>
                    </a:solidFill>
                    <a:latin typeface="Trebuchet MS" panose="020B0603020202020204" pitchFamily="34" charset="0"/>
                  </a:rPr>
                  <a:t> up for QAA academic integrity charter</a:t>
                </a:r>
              </a:p>
            </p:txBody>
          </p:sp>
        </p:grpSp>
      </p:grpSp>
      <p:grpSp>
        <p:nvGrpSpPr>
          <p:cNvPr id="23" name="Milestone 7" title="Milestone 7">
            <a:extLst>
              <a:ext uri="{FF2B5EF4-FFF2-40B4-BE49-F238E27FC236}">
                <a16:creationId xmlns:a16="http://schemas.microsoft.com/office/drawing/2014/main" id="{E734DE9D-748C-4D24-88D1-98BF8F034A5D}"/>
              </a:ext>
            </a:extLst>
          </p:cNvPr>
          <p:cNvGrpSpPr/>
          <p:nvPr/>
        </p:nvGrpSpPr>
        <p:grpSpPr>
          <a:xfrm>
            <a:off x="6437149" y="1349584"/>
            <a:ext cx="986756" cy="3262429"/>
            <a:chOff x="7304796" y="1089667"/>
            <a:chExt cx="1315674" cy="4349905"/>
          </a:xfrm>
        </p:grpSpPr>
        <p:sp>
          <p:nvSpPr>
            <p:cNvPr id="146" name="Arrow: Down 145" title="Milestone Tall Arrow">
              <a:extLst>
                <a:ext uri="{FF2B5EF4-FFF2-40B4-BE49-F238E27FC236}">
                  <a16:creationId xmlns:a16="http://schemas.microsoft.com/office/drawing/2014/main" id="{18B94F8E-4880-4466-95A3-0252FC10C477}"/>
                </a:ext>
              </a:extLst>
            </p:cNvPr>
            <p:cNvSpPr/>
            <p:nvPr/>
          </p:nvSpPr>
          <p:spPr>
            <a:xfrm>
              <a:off x="7304796" y="1902395"/>
              <a:ext cx="470255" cy="3537177"/>
            </a:xfrm>
            <a:prstGeom prst="downArrow">
              <a:avLst>
                <a:gd name="adj1" fmla="val 100000"/>
                <a:gd name="adj2" fmla="val 50000"/>
              </a:avLst>
            </a:prstGeom>
            <a:gradFill>
              <a:gsLst>
                <a:gs pos="17000">
                  <a:schemeClr val="accent1"/>
                </a:gs>
                <a:gs pos="45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en-GB" sz="1350">
                <a:latin typeface="Trebuchet MS" panose="020B0603020202020204" pitchFamily="34" charset="0"/>
              </a:endParaRPr>
            </a:p>
          </p:txBody>
        </p:sp>
        <p:sp>
          <p:nvSpPr>
            <p:cNvPr id="147" name="Oval 146" title="Milestone Number">
              <a:extLst>
                <a:ext uri="{FF2B5EF4-FFF2-40B4-BE49-F238E27FC236}">
                  <a16:creationId xmlns:a16="http://schemas.microsoft.com/office/drawing/2014/main" id="{FE69CE1A-2C45-45CB-A60D-9AF7425960BE}"/>
                </a:ext>
              </a:extLst>
            </p:cNvPr>
            <p:cNvSpPr/>
            <p:nvPr/>
          </p:nvSpPr>
          <p:spPr>
            <a:xfrm>
              <a:off x="7391442" y="2085415"/>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09</a:t>
              </a:r>
            </a:p>
          </p:txBody>
        </p:sp>
        <p:grpSp>
          <p:nvGrpSpPr>
            <p:cNvPr id="148" name="Group 147" title="Milestone 4">
              <a:extLst>
                <a:ext uri="{FF2B5EF4-FFF2-40B4-BE49-F238E27FC236}">
                  <a16:creationId xmlns:a16="http://schemas.microsoft.com/office/drawing/2014/main" id="{46767E01-F09C-4ADE-A46A-908AFB5FFB0E}"/>
                </a:ext>
              </a:extLst>
            </p:cNvPr>
            <p:cNvGrpSpPr/>
            <p:nvPr/>
          </p:nvGrpSpPr>
          <p:grpSpPr>
            <a:xfrm>
              <a:off x="7304796" y="1089667"/>
              <a:ext cx="1315674" cy="615450"/>
              <a:chOff x="2110555" y="2076960"/>
              <a:chExt cx="1315674" cy="615450"/>
            </a:xfrm>
          </p:grpSpPr>
          <p:sp>
            <p:nvSpPr>
              <p:cNvPr id="149" name="TextBox 148">
                <a:extLst>
                  <a:ext uri="{FF2B5EF4-FFF2-40B4-BE49-F238E27FC236}">
                    <a16:creationId xmlns:a16="http://schemas.microsoft.com/office/drawing/2014/main" id="{DC986DC1-84E8-47FB-8950-1039ECBFBBEF}"/>
                  </a:ext>
                </a:extLst>
              </p:cNvPr>
              <p:cNvSpPr txBox="1"/>
              <p:nvPr/>
            </p:nvSpPr>
            <p:spPr>
              <a:xfrm>
                <a:off x="2110555" y="2076960"/>
                <a:ext cx="1294783" cy="276998"/>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150" name="TextBox 149">
                <a:extLst>
                  <a:ext uri="{FF2B5EF4-FFF2-40B4-BE49-F238E27FC236}">
                    <a16:creationId xmlns:a16="http://schemas.microsoft.com/office/drawing/2014/main" id="{49E0D585-175D-486D-BE73-5C936EF5693D}"/>
                  </a:ext>
                </a:extLst>
              </p:cNvPr>
              <p:cNvSpPr txBox="1"/>
              <p:nvPr/>
            </p:nvSpPr>
            <p:spPr>
              <a:xfrm>
                <a:off x="2131446" y="2384634"/>
                <a:ext cx="1294783" cy="307776"/>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A</a:t>
                </a:r>
                <a:r>
                  <a:rPr lang="en-GB" sz="750">
                    <a:solidFill>
                      <a:schemeClr val="tx1">
                        <a:lumMod val="75000"/>
                        <a:lumOff val="25000"/>
                      </a:schemeClr>
                    </a:solidFill>
                    <a:latin typeface="Trebuchet MS" panose="020B0603020202020204" pitchFamily="34" charset="0"/>
                  </a:rPr>
                  <a:t>I portal rolled out across the university</a:t>
                </a:r>
              </a:p>
            </p:txBody>
          </p:sp>
        </p:grpSp>
      </p:grpSp>
      <p:grpSp>
        <p:nvGrpSpPr>
          <p:cNvPr id="22" name="Milestone 6" title="Milestone 6">
            <a:extLst>
              <a:ext uri="{FF2B5EF4-FFF2-40B4-BE49-F238E27FC236}">
                <a16:creationId xmlns:a16="http://schemas.microsoft.com/office/drawing/2014/main" id="{526EC020-E59B-446A-BF89-3BA629774DB8}"/>
              </a:ext>
            </a:extLst>
          </p:cNvPr>
          <p:cNvGrpSpPr/>
          <p:nvPr/>
        </p:nvGrpSpPr>
        <p:grpSpPr>
          <a:xfrm>
            <a:off x="4993053" y="3601209"/>
            <a:ext cx="971088" cy="1363353"/>
            <a:chOff x="6677730" y="3621768"/>
            <a:chExt cx="1294784" cy="1817804"/>
          </a:xfrm>
        </p:grpSpPr>
        <p:sp>
          <p:nvSpPr>
            <p:cNvPr id="139" name="Arrow: Down 138" title="Milestone Arrow">
              <a:extLst>
                <a:ext uri="{FF2B5EF4-FFF2-40B4-BE49-F238E27FC236}">
                  <a16:creationId xmlns:a16="http://schemas.microsoft.com/office/drawing/2014/main" id="{B8CA4769-7B86-4079-86D2-B26D742CF5FD}"/>
                </a:ext>
              </a:extLst>
            </p:cNvPr>
            <p:cNvSpPr/>
            <p:nvPr/>
          </p:nvSpPr>
          <p:spPr>
            <a:xfrm>
              <a:off x="6677730" y="4392862"/>
              <a:ext cx="470255" cy="1046710"/>
            </a:xfrm>
            <a:prstGeom prst="downArrow">
              <a:avLst>
                <a:gd name="adj1" fmla="val 10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sp>
          <p:nvSpPr>
            <p:cNvPr id="140" name="Oval 139" title="Milestone Number">
              <a:extLst>
                <a:ext uri="{FF2B5EF4-FFF2-40B4-BE49-F238E27FC236}">
                  <a16:creationId xmlns:a16="http://schemas.microsoft.com/office/drawing/2014/main" id="{FBC221C4-3F0A-406D-B23A-B58B1480E387}"/>
                </a:ext>
              </a:extLst>
            </p:cNvPr>
            <p:cNvSpPr/>
            <p:nvPr/>
          </p:nvSpPr>
          <p:spPr>
            <a:xfrm>
              <a:off x="6763701" y="4573412"/>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06</a:t>
              </a:r>
            </a:p>
          </p:txBody>
        </p:sp>
        <p:grpSp>
          <p:nvGrpSpPr>
            <p:cNvPr id="141" name="Group 140" title="Milestone 4">
              <a:extLst>
                <a:ext uri="{FF2B5EF4-FFF2-40B4-BE49-F238E27FC236}">
                  <a16:creationId xmlns:a16="http://schemas.microsoft.com/office/drawing/2014/main" id="{DA11B626-9DDC-4EF3-B78A-12990E1BD9AF}"/>
                </a:ext>
              </a:extLst>
            </p:cNvPr>
            <p:cNvGrpSpPr/>
            <p:nvPr/>
          </p:nvGrpSpPr>
          <p:grpSpPr>
            <a:xfrm>
              <a:off x="6677732" y="3621768"/>
              <a:ext cx="1294782" cy="616232"/>
              <a:chOff x="2110555" y="2162177"/>
              <a:chExt cx="1294782" cy="616232"/>
            </a:xfrm>
          </p:grpSpPr>
          <p:sp>
            <p:nvSpPr>
              <p:cNvPr id="142" name="TextBox 141">
                <a:extLst>
                  <a:ext uri="{FF2B5EF4-FFF2-40B4-BE49-F238E27FC236}">
                    <a16:creationId xmlns:a16="http://schemas.microsoft.com/office/drawing/2014/main" id="{C00C099A-E5BD-41FF-8EC5-D4F9E8C3CD9B}"/>
                  </a:ext>
                </a:extLst>
              </p:cNvPr>
              <p:cNvSpPr txBox="1"/>
              <p:nvPr/>
            </p:nvSpPr>
            <p:spPr>
              <a:xfrm>
                <a:off x="2110555" y="2162177"/>
                <a:ext cx="1294782" cy="276999"/>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143" name="TextBox 142">
                <a:extLst>
                  <a:ext uri="{FF2B5EF4-FFF2-40B4-BE49-F238E27FC236}">
                    <a16:creationId xmlns:a16="http://schemas.microsoft.com/office/drawing/2014/main" id="{87AFE461-6F01-41C3-9DDA-FCDA0E9D52CF}"/>
                  </a:ext>
                </a:extLst>
              </p:cNvPr>
              <p:cNvSpPr txBox="1"/>
              <p:nvPr/>
            </p:nvSpPr>
            <p:spPr>
              <a:xfrm>
                <a:off x="2110555" y="2470633"/>
                <a:ext cx="1294782" cy="307776"/>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D</a:t>
                </a:r>
                <a:r>
                  <a:rPr lang="en-GB" sz="750">
                    <a:solidFill>
                      <a:schemeClr val="tx1">
                        <a:lumMod val="75000"/>
                        <a:lumOff val="25000"/>
                      </a:schemeClr>
                    </a:solidFill>
                    <a:latin typeface="Trebuchet MS" panose="020B0603020202020204" pitchFamily="34" charset="0"/>
                  </a:rPr>
                  <a:t>ream team back together</a:t>
                </a:r>
              </a:p>
            </p:txBody>
          </p:sp>
        </p:grpSp>
      </p:grpSp>
      <p:grpSp>
        <p:nvGrpSpPr>
          <p:cNvPr id="24" name="Milestone 8" title="Milestone 8">
            <a:extLst>
              <a:ext uri="{FF2B5EF4-FFF2-40B4-BE49-F238E27FC236}">
                <a16:creationId xmlns:a16="http://schemas.microsoft.com/office/drawing/2014/main" id="{81418383-0114-48F2-A559-DA8B54491A05}"/>
              </a:ext>
            </a:extLst>
          </p:cNvPr>
          <p:cNvGrpSpPr/>
          <p:nvPr/>
        </p:nvGrpSpPr>
        <p:grpSpPr>
          <a:xfrm>
            <a:off x="5964141" y="3910438"/>
            <a:ext cx="979261" cy="1026491"/>
            <a:chOff x="7952188" y="4070917"/>
            <a:chExt cx="1305681" cy="1368654"/>
          </a:xfrm>
        </p:grpSpPr>
        <p:sp>
          <p:nvSpPr>
            <p:cNvPr id="152" name="Arrow: Down 151" title="Short Milestone Arrow">
              <a:extLst>
                <a:ext uri="{FF2B5EF4-FFF2-40B4-BE49-F238E27FC236}">
                  <a16:creationId xmlns:a16="http://schemas.microsoft.com/office/drawing/2014/main" id="{0708E011-8521-426C-AA19-42CB1E3F2AC9}"/>
                </a:ext>
              </a:extLst>
            </p:cNvPr>
            <p:cNvSpPr/>
            <p:nvPr/>
          </p:nvSpPr>
          <p:spPr>
            <a:xfrm>
              <a:off x="7963087" y="4962367"/>
              <a:ext cx="470255" cy="477204"/>
            </a:xfrm>
            <a:prstGeom prst="downArrow">
              <a:avLst>
                <a:gd name="adj1" fmla="val 100000"/>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grpSp>
          <p:nvGrpSpPr>
            <p:cNvPr id="153" name="Group 152" title="Milestone 4">
              <a:extLst>
                <a:ext uri="{FF2B5EF4-FFF2-40B4-BE49-F238E27FC236}">
                  <a16:creationId xmlns:a16="http://schemas.microsoft.com/office/drawing/2014/main" id="{489A5293-C1A3-49FD-9BBD-6242517EE0BC}"/>
                </a:ext>
              </a:extLst>
            </p:cNvPr>
            <p:cNvGrpSpPr/>
            <p:nvPr/>
          </p:nvGrpSpPr>
          <p:grpSpPr>
            <a:xfrm>
              <a:off x="7952188" y="4070917"/>
              <a:ext cx="1305681" cy="808715"/>
              <a:chOff x="2080413" y="1995848"/>
              <a:chExt cx="1305681" cy="808715"/>
            </a:xfrm>
          </p:grpSpPr>
          <p:sp>
            <p:nvSpPr>
              <p:cNvPr id="154" name="TextBox 153">
                <a:extLst>
                  <a:ext uri="{FF2B5EF4-FFF2-40B4-BE49-F238E27FC236}">
                    <a16:creationId xmlns:a16="http://schemas.microsoft.com/office/drawing/2014/main" id="{83FBD260-1E39-4234-8733-585693823D97}"/>
                  </a:ext>
                </a:extLst>
              </p:cNvPr>
              <p:cNvSpPr txBox="1"/>
              <p:nvPr/>
            </p:nvSpPr>
            <p:spPr>
              <a:xfrm>
                <a:off x="2080413" y="1995848"/>
                <a:ext cx="1294782" cy="276998"/>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155" name="TextBox 154">
                <a:extLst>
                  <a:ext uri="{FF2B5EF4-FFF2-40B4-BE49-F238E27FC236}">
                    <a16:creationId xmlns:a16="http://schemas.microsoft.com/office/drawing/2014/main" id="{B9A7AB65-D485-40CE-BB5F-C844D6BD5475}"/>
                  </a:ext>
                </a:extLst>
              </p:cNvPr>
              <p:cNvSpPr txBox="1"/>
              <p:nvPr/>
            </p:nvSpPr>
            <p:spPr>
              <a:xfrm>
                <a:off x="2091312" y="2342898"/>
                <a:ext cx="1294782" cy="461665"/>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T</a:t>
                </a:r>
                <a:r>
                  <a:rPr lang="en-GB" sz="750">
                    <a:solidFill>
                      <a:schemeClr val="tx1">
                        <a:lumMod val="75000"/>
                        <a:lumOff val="25000"/>
                      </a:schemeClr>
                    </a:solidFill>
                    <a:latin typeface="Trebuchet MS" panose="020B0603020202020204" pitchFamily="34" charset="0"/>
                  </a:rPr>
                  <a:t>raining materials for staff and students created and piloted. </a:t>
                </a:r>
              </a:p>
            </p:txBody>
          </p:sp>
        </p:grpSp>
      </p:grpSp>
      <p:grpSp>
        <p:nvGrpSpPr>
          <p:cNvPr id="25" name="Milestone 9" title="Milestone 9">
            <a:extLst>
              <a:ext uri="{FF2B5EF4-FFF2-40B4-BE49-F238E27FC236}">
                <a16:creationId xmlns:a16="http://schemas.microsoft.com/office/drawing/2014/main" id="{BFD4353A-B44E-479A-8746-8AEB860252DB}"/>
              </a:ext>
            </a:extLst>
          </p:cNvPr>
          <p:cNvGrpSpPr/>
          <p:nvPr/>
        </p:nvGrpSpPr>
        <p:grpSpPr>
          <a:xfrm>
            <a:off x="7106631" y="2391247"/>
            <a:ext cx="1468169" cy="2572406"/>
            <a:chOff x="9062791" y="2474710"/>
            <a:chExt cx="1957559" cy="2964862"/>
          </a:xfrm>
        </p:grpSpPr>
        <p:sp>
          <p:nvSpPr>
            <p:cNvPr id="168" name="Arrow: Down 167" title="Tall Arrow Today">
              <a:extLst>
                <a:ext uri="{FF2B5EF4-FFF2-40B4-BE49-F238E27FC236}">
                  <a16:creationId xmlns:a16="http://schemas.microsoft.com/office/drawing/2014/main" id="{050FE4F5-009B-4FF3-8F00-6606B1487E93}"/>
                </a:ext>
              </a:extLst>
            </p:cNvPr>
            <p:cNvSpPr/>
            <p:nvPr/>
          </p:nvSpPr>
          <p:spPr>
            <a:xfrm>
              <a:off x="10550095" y="2474710"/>
              <a:ext cx="470255" cy="2964862"/>
            </a:xfrm>
            <a:prstGeom prst="downArrow">
              <a:avLst>
                <a:gd name="adj1" fmla="val 100000"/>
                <a:gd name="adj2" fmla="val 50000"/>
              </a:avLst>
            </a:prstGeom>
            <a:gradFill>
              <a:gsLst>
                <a:gs pos="0">
                  <a:schemeClr val="accent1"/>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grpSp>
          <p:nvGrpSpPr>
            <p:cNvPr id="7" name="Group 6" title="Milestone 4">
              <a:extLst>
                <a:ext uri="{FF2B5EF4-FFF2-40B4-BE49-F238E27FC236}">
                  <a16:creationId xmlns:a16="http://schemas.microsoft.com/office/drawing/2014/main" id="{2E40B69F-E4C9-4DED-888B-1050168560DD}"/>
                </a:ext>
              </a:extLst>
            </p:cNvPr>
            <p:cNvGrpSpPr/>
            <p:nvPr/>
          </p:nvGrpSpPr>
          <p:grpSpPr>
            <a:xfrm>
              <a:off x="9062791" y="2593629"/>
              <a:ext cx="1294782" cy="840555"/>
              <a:chOff x="9170729" y="2825146"/>
              <a:chExt cx="1294782" cy="840555"/>
            </a:xfrm>
          </p:grpSpPr>
          <p:sp>
            <p:nvSpPr>
              <p:cNvPr id="171" name="TextBox 170">
                <a:extLst>
                  <a:ext uri="{FF2B5EF4-FFF2-40B4-BE49-F238E27FC236}">
                    <a16:creationId xmlns:a16="http://schemas.microsoft.com/office/drawing/2014/main" id="{C6BE5CCB-4A76-4742-8A19-CAE34808F36D}"/>
                  </a:ext>
                </a:extLst>
              </p:cNvPr>
              <p:cNvSpPr txBox="1"/>
              <p:nvPr/>
            </p:nvSpPr>
            <p:spPr>
              <a:xfrm>
                <a:off x="9170729" y="2825146"/>
                <a:ext cx="1294782" cy="239444"/>
              </a:xfrm>
              <a:prstGeom prst="rect">
                <a:avLst/>
              </a:prstGeom>
              <a:noFill/>
            </p:spPr>
            <p:txBody>
              <a:bodyPr wrap="square" lIns="0" tIns="0" rIns="0" bIns="0" rtlCol="0">
                <a:spAutoFit/>
              </a:bodyPr>
              <a:lstStyle/>
              <a:p>
                <a:pPr algn="r" rtl="0"/>
                <a:r>
                  <a:rPr lang="en-GB" sz="1350">
                    <a:solidFill>
                      <a:schemeClr val="tx1">
                        <a:lumMod val="75000"/>
                        <a:lumOff val="25000"/>
                      </a:schemeClr>
                    </a:solidFill>
                    <a:latin typeface="Trebuchet MS" panose="020B0603020202020204" pitchFamily="34" charset="0"/>
                  </a:rPr>
                  <a:t>Today</a:t>
                </a:r>
              </a:p>
            </p:txBody>
          </p:sp>
          <p:sp>
            <p:nvSpPr>
              <p:cNvPr id="172" name="TextBox 171">
                <a:extLst>
                  <a:ext uri="{FF2B5EF4-FFF2-40B4-BE49-F238E27FC236}">
                    <a16:creationId xmlns:a16="http://schemas.microsoft.com/office/drawing/2014/main" id="{EAFDA4C0-FD56-46BA-A34A-B01849F83277}"/>
                  </a:ext>
                </a:extLst>
              </p:cNvPr>
              <p:cNvSpPr txBox="1"/>
              <p:nvPr/>
            </p:nvSpPr>
            <p:spPr>
              <a:xfrm>
                <a:off x="9170729" y="3133602"/>
                <a:ext cx="1294782" cy="532099"/>
              </a:xfrm>
              <a:prstGeom prst="rect">
                <a:avLst/>
              </a:prstGeom>
              <a:noFill/>
            </p:spPr>
            <p:txBody>
              <a:bodyPr wrap="square" lIns="0" tIns="0" rIns="0" bIns="0" rtlCol="0">
                <a:spAutoFit/>
              </a:bodyPr>
              <a:lstStyle/>
              <a:p>
                <a:pPr algn="r" rtl="0"/>
                <a:r>
                  <a:rPr lang="en-US" sz="750">
                    <a:solidFill>
                      <a:schemeClr val="tx1">
                        <a:lumMod val="75000"/>
                        <a:lumOff val="25000"/>
                      </a:schemeClr>
                    </a:solidFill>
                    <a:latin typeface="Trebuchet MS" panose="020B0603020202020204" pitchFamily="34" charset="0"/>
                  </a:rPr>
                  <a:t>P</a:t>
                </a:r>
                <a:r>
                  <a:rPr lang="en-GB" sz="750" err="1">
                    <a:solidFill>
                      <a:schemeClr val="tx1">
                        <a:lumMod val="75000"/>
                        <a:lumOff val="25000"/>
                      </a:schemeClr>
                    </a:solidFill>
                    <a:latin typeface="Trebuchet MS" panose="020B0603020202020204" pitchFamily="34" charset="0"/>
                  </a:rPr>
                  <a:t>resentation</a:t>
                </a:r>
                <a:r>
                  <a:rPr lang="en-GB" sz="750">
                    <a:solidFill>
                      <a:schemeClr val="tx1">
                        <a:lumMod val="75000"/>
                        <a:lumOff val="25000"/>
                      </a:schemeClr>
                    </a:solidFill>
                    <a:latin typeface="Trebuchet MS" panose="020B0603020202020204" pitchFamily="34" charset="0"/>
                  </a:rPr>
                  <a:t> of findings so far and next stages in the process. </a:t>
                </a:r>
              </a:p>
            </p:txBody>
          </p:sp>
        </p:grpSp>
        <p:grpSp>
          <p:nvGrpSpPr>
            <p:cNvPr id="9" name="Group 8" title="Today Flag Icon">
              <a:extLst>
                <a:ext uri="{FF2B5EF4-FFF2-40B4-BE49-F238E27FC236}">
                  <a16:creationId xmlns:a16="http://schemas.microsoft.com/office/drawing/2014/main" id="{E713AA15-D031-498E-B4D1-7ADA659919F7}"/>
                </a:ext>
              </a:extLst>
            </p:cNvPr>
            <p:cNvGrpSpPr/>
            <p:nvPr/>
          </p:nvGrpSpPr>
          <p:grpSpPr>
            <a:xfrm>
              <a:off x="10636741" y="2652807"/>
              <a:ext cx="296963" cy="296963"/>
              <a:chOff x="10636741" y="2652807"/>
              <a:chExt cx="296963" cy="296963"/>
            </a:xfrm>
          </p:grpSpPr>
          <p:sp>
            <p:nvSpPr>
              <p:cNvPr id="169" name="Oval 168">
                <a:extLst>
                  <a:ext uri="{FF2B5EF4-FFF2-40B4-BE49-F238E27FC236}">
                    <a16:creationId xmlns:a16="http://schemas.microsoft.com/office/drawing/2014/main" id="{276ADC4C-BFA7-4416-9A82-F3146E0D12B3}"/>
                  </a:ext>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n-GB" sz="450">
                  <a:solidFill>
                    <a:schemeClr val="tx1">
                      <a:lumMod val="50000"/>
                      <a:lumOff val="50000"/>
                    </a:schemeClr>
                  </a:solidFill>
                  <a:latin typeface="Trebuchet MS" panose="020B0603020202020204" pitchFamily="34" charset="0"/>
                </a:endParaRPr>
              </a:p>
            </p:txBody>
          </p:sp>
          <p:pic>
            <p:nvPicPr>
              <p:cNvPr id="179" name="Graphic 178" title="Flag Icon">
                <a:extLst>
                  <a:ext uri="{FF2B5EF4-FFF2-40B4-BE49-F238E27FC236}">
                    <a16:creationId xmlns:a16="http://schemas.microsoft.com/office/drawing/2014/main" id="{FC771D7E-8127-4A74-9881-594D88023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0816" y="2716810"/>
                <a:ext cx="149367" cy="168956"/>
              </a:xfrm>
              <a:prstGeom prst="rect">
                <a:avLst/>
              </a:prstGeom>
            </p:spPr>
          </p:pic>
        </p:grpSp>
      </p:grpSp>
      <p:sp>
        <p:nvSpPr>
          <p:cNvPr id="29" name="Oval 28" title="Milestone Number">
            <a:extLst>
              <a:ext uri="{FF2B5EF4-FFF2-40B4-BE49-F238E27FC236}">
                <a16:creationId xmlns:a16="http://schemas.microsoft.com/office/drawing/2014/main" id="{5FD4A7A5-60F0-947C-EC42-24FADA76A256}"/>
              </a:ext>
            </a:extLst>
          </p:cNvPr>
          <p:cNvSpPr/>
          <p:nvPr/>
        </p:nvSpPr>
        <p:spPr>
          <a:xfrm>
            <a:off x="6037055" y="4605821"/>
            <a:ext cx="222722" cy="222722"/>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750">
                <a:solidFill>
                  <a:schemeClr val="tx1">
                    <a:lumMod val="65000"/>
                    <a:lumOff val="35000"/>
                  </a:schemeClr>
                </a:solidFill>
                <a:latin typeface="Trebuchet MS" panose="020B0603020202020204" pitchFamily="34" charset="0"/>
              </a:rPr>
              <a:t>07</a:t>
            </a:r>
          </a:p>
        </p:txBody>
      </p:sp>
      <p:sp>
        <p:nvSpPr>
          <p:cNvPr id="31" name="TextBox 30">
            <a:extLst>
              <a:ext uri="{FF2B5EF4-FFF2-40B4-BE49-F238E27FC236}">
                <a16:creationId xmlns:a16="http://schemas.microsoft.com/office/drawing/2014/main" id="{A57F878D-B60D-5361-052D-92FFD936DC48}"/>
              </a:ext>
            </a:extLst>
          </p:cNvPr>
          <p:cNvSpPr txBox="1"/>
          <p:nvPr/>
        </p:nvSpPr>
        <p:spPr>
          <a:xfrm>
            <a:off x="3505174" y="2346948"/>
            <a:ext cx="1191537" cy="577081"/>
          </a:xfrm>
          <a:prstGeom prst="rect">
            <a:avLst/>
          </a:prstGeom>
          <a:gradFill>
            <a:gsLst>
              <a:gs pos="17000">
                <a:srgbClr val="7030A0"/>
              </a:gs>
              <a:gs pos="45000">
                <a:schemeClr val="bg1">
                  <a:lumMod val="95000"/>
                </a:schemeClr>
              </a:gs>
            </a:gsLst>
            <a:lin ang="5400000" scaled="1"/>
          </a:gradFill>
        </p:spPr>
        <p:txBody>
          <a:bodyPr wrap="square" rtlCol="0">
            <a:spAutoFit/>
          </a:bodyPr>
          <a:lstStyle/>
          <a:p>
            <a:r>
              <a:rPr lang="en-US" sz="1050"/>
              <a:t>Focus on Staff, Students, Data &amp;  Systems</a:t>
            </a:r>
            <a:endParaRPr lang="en-GB" sz="1050"/>
          </a:p>
        </p:txBody>
      </p:sp>
      <p:grpSp>
        <p:nvGrpSpPr>
          <p:cNvPr id="32" name="Milestone 6" title="Milestone 6">
            <a:extLst>
              <a:ext uri="{FF2B5EF4-FFF2-40B4-BE49-F238E27FC236}">
                <a16:creationId xmlns:a16="http://schemas.microsoft.com/office/drawing/2014/main" id="{C22B71E8-0C5C-139D-DC11-A3304FACCED4}"/>
              </a:ext>
            </a:extLst>
          </p:cNvPr>
          <p:cNvGrpSpPr/>
          <p:nvPr/>
        </p:nvGrpSpPr>
        <p:grpSpPr>
          <a:xfrm>
            <a:off x="6947617" y="3613454"/>
            <a:ext cx="990237" cy="1452460"/>
            <a:chOff x="6650681" y="3502959"/>
            <a:chExt cx="1320316" cy="1936613"/>
          </a:xfrm>
        </p:grpSpPr>
        <p:sp>
          <p:nvSpPr>
            <p:cNvPr id="33" name="Arrow: Down 32" title="Milestone Arrow">
              <a:extLst>
                <a:ext uri="{FF2B5EF4-FFF2-40B4-BE49-F238E27FC236}">
                  <a16:creationId xmlns:a16="http://schemas.microsoft.com/office/drawing/2014/main" id="{F6445792-C7E5-9897-66CF-FCD5A37564C8}"/>
                </a:ext>
              </a:extLst>
            </p:cNvPr>
            <p:cNvSpPr/>
            <p:nvPr/>
          </p:nvSpPr>
          <p:spPr>
            <a:xfrm>
              <a:off x="6677730" y="4392862"/>
              <a:ext cx="470255" cy="1046710"/>
            </a:xfrm>
            <a:prstGeom prst="downArrow">
              <a:avLst>
                <a:gd name="adj1" fmla="val 10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sp>
          <p:nvSpPr>
            <p:cNvPr id="34" name="Oval 33" title="Milestone Number">
              <a:extLst>
                <a:ext uri="{FF2B5EF4-FFF2-40B4-BE49-F238E27FC236}">
                  <a16:creationId xmlns:a16="http://schemas.microsoft.com/office/drawing/2014/main" id="{165FCC32-700F-47EF-345C-4D7552979E65}"/>
                </a:ext>
              </a:extLst>
            </p:cNvPr>
            <p:cNvSpPr/>
            <p:nvPr/>
          </p:nvSpPr>
          <p:spPr>
            <a:xfrm>
              <a:off x="6763701" y="4573412"/>
              <a:ext cx="296963" cy="296963"/>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750">
                  <a:solidFill>
                    <a:schemeClr val="tx1">
                      <a:lumMod val="65000"/>
                      <a:lumOff val="35000"/>
                    </a:schemeClr>
                  </a:solidFill>
                  <a:latin typeface="Trebuchet MS" panose="020B0603020202020204" pitchFamily="34" charset="0"/>
                </a:rPr>
                <a:t>1</a:t>
              </a:r>
              <a:r>
                <a:rPr lang="en-GB" sz="750">
                  <a:solidFill>
                    <a:schemeClr val="tx1">
                      <a:lumMod val="65000"/>
                      <a:lumOff val="35000"/>
                    </a:schemeClr>
                  </a:solidFill>
                  <a:latin typeface="Trebuchet MS" panose="020B0603020202020204" pitchFamily="34" charset="0"/>
                </a:rPr>
                <a:t>0</a:t>
              </a:r>
            </a:p>
          </p:txBody>
        </p:sp>
        <p:grpSp>
          <p:nvGrpSpPr>
            <p:cNvPr id="40" name="Group 39" title="Milestone 4">
              <a:extLst>
                <a:ext uri="{FF2B5EF4-FFF2-40B4-BE49-F238E27FC236}">
                  <a16:creationId xmlns:a16="http://schemas.microsoft.com/office/drawing/2014/main" id="{DAF331A2-3CFF-8018-AFE0-701957089CAB}"/>
                </a:ext>
              </a:extLst>
            </p:cNvPr>
            <p:cNvGrpSpPr/>
            <p:nvPr/>
          </p:nvGrpSpPr>
          <p:grpSpPr>
            <a:xfrm>
              <a:off x="6650681" y="3502959"/>
              <a:ext cx="1320316" cy="732049"/>
              <a:chOff x="2083504" y="2043368"/>
              <a:chExt cx="1320316" cy="732049"/>
            </a:xfrm>
          </p:grpSpPr>
          <p:sp>
            <p:nvSpPr>
              <p:cNvPr id="41" name="TextBox 40">
                <a:extLst>
                  <a:ext uri="{FF2B5EF4-FFF2-40B4-BE49-F238E27FC236}">
                    <a16:creationId xmlns:a16="http://schemas.microsoft.com/office/drawing/2014/main" id="{1A77AED2-7A40-E89D-3674-7FBE61E54F54}"/>
                  </a:ext>
                </a:extLst>
              </p:cNvPr>
              <p:cNvSpPr txBox="1"/>
              <p:nvPr/>
            </p:nvSpPr>
            <p:spPr>
              <a:xfrm>
                <a:off x="2083504" y="2043368"/>
                <a:ext cx="1320316" cy="276999"/>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42" name="TextBox 41">
                <a:extLst>
                  <a:ext uri="{FF2B5EF4-FFF2-40B4-BE49-F238E27FC236}">
                    <a16:creationId xmlns:a16="http://schemas.microsoft.com/office/drawing/2014/main" id="{DCE5CD2D-9F22-7674-464B-381019FA282F}"/>
                  </a:ext>
                </a:extLst>
              </p:cNvPr>
              <p:cNvSpPr txBox="1"/>
              <p:nvPr/>
            </p:nvSpPr>
            <p:spPr>
              <a:xfrm>
                <a:off x="2096271" y="2313752"/>
                <a:ext cx="1294783" cy="461665"/>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Training launched for staff and students.</a:t>
                </a:r>
              </a:p>
              <a:p>
                <a:pPr rtl="0"/>
                <a:r>
                  <a:rPr lang="en-US" sz="750">
                    <a:solidFill>
                      <a:schemeClr val="tx1">
                        <a:lumMod val="75000"/>
                        <a:lumOff val="25000"/>
                      </a:schemeClr>
                    </a:solidFill>
                    <a:latin typeface="Trebuchet MS" panose="020B0603020202020204" pitchFamily="34" charset="0"/>
                  </a:rPr>
                  <a:t>Met with </a:t>
                </a:r>
                <a:r>
                  <a:rPr lang="en-US" sz="750" err="1">
                    <a:solidFill>
                      <a:schemeClr val="tx1">
                        <a:lumMod val="75000"/>
                        <a:lumOff val="25000"/>
                      </a:schemeClr>
                    </a:solidFill>
                    <a:latin typeface="Trebuchet MS" panose="020B0603020202020204" pitchFamily="34" charset="0"/>
                  </a:rPr>
                  <a:t>HoS.</a:t>
                </a:r>
                <a:endParaRPr lang="en-GB" sz="750">
                  <a:solidFill>
                    <a:schemeClr val="tx1">
                      <a:lumMod val="75000"/>
                      <a:lumOff val="25000"/>
                    </a:schemeClr>
                  </a:solidFill>
                  <a:latin typeface="Trebuchet MS" panose="020B0603020202020204" pitchFamily="34" charset="0"/>
                </a:endParaRPr>
              </a:p>
            </p:txBody>
          </p:sp>
        </p:grpSp>
      </p:grpSp>
      <p:grpSp>
        <p:nvGrpSpPr>
          <p:cNvPr id="43" name="Milestone 8" title="Milestone 8">
            <a:extLst>
              <a:ext uri="{FF2B5EF4-FFF2-40B4-BE49-F238E27FC236}">
                <a16:creationId xmlns:a16="http://schemas.microsoft.com/office/drawing/2014/main" id="{E11A1973-FCDF-BE23-051E-2541F040F8BE}"/>
              </a:ext>
            </a:extLst>
          </p:cNvPr>
          <p:cNvGrpSpPr/>
          <p:nvPr/>
        </p:nvGrpSpPr>
        <p:grpSpPr>
          <a:xfrm>
            <a:off x="7900485" y="3968188"/>
            <a:ext cx="979261" cy="1026491"/>
            <a:chOff x="7952188" y="4070917"/>
            <a:chExt cx="1305681" cy="1368654"/>
          </a:xfrm>
        </p:grpSpPr>
        <p:sp>
          <p:nvSpPr>
            <p:cNvPr id="44" name="Arrow: Down 43" title="Short Milestone Arrow">
              <a:extLst>
                <a:ext uri="{FF2B5EF4-FFF2-40B4-BE49-F238E27FC236}">
                  <a16:creationId xmlns:a16="http://schemas.microsoft.com/office/drawing/2014/main" id="{B23FCD08-9B62-B06C-1F9F-E4C6C6007635}"/>
                </a:ext>
              </a:extLst>
            </p:cNvPr>
            <p:cNvSpPr/>
            <p:nvPr/>
          </p:nvSpPr>
          <p:spPr>
            <a:xfrm>
              <a:off x="7963087" y="4962367"/>
              <a:ext cx="470255" cy="477204"/>
            </a:xfrm>
            <a:prstGeom prst="downArrow">
              <a:avLst>
                <a:gd name="adj1" fmla="val 100000"/>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a:latin typeface="Trebuchet MS" panose="020B0603020202020204" pitchFamily="34" charset="0"/>
              </a:endParaRPr>
            </a:p>
          </p:txBody>
        </p:sp>
        <p:grpSp>
          <p:nvGrpSpPr>
            <p:cNvPr id="46" name="Group 45" title="Milestone 4">
              <a:extLst>
                <a:ext uri="{FF2B5EF4-FFF2-40B4-BE49-F238E27FC236}">
                  <a16:creationId xmlns:a16="http://schemas.microsoft.com/office/drawing/2014/main" id="{85597108-6F2C-55BD-7532-861B29BC4F49}"/>
                </a:ext>
              </a:extLst>
            </p:cNvPr>
            <p:cNvGrpSpPr/>
            <p:nvPr/>
          </p:nvGrpSpPr>
          <p:grpSpPr>
            <a:xfrm>
              <a:off x="7952188" y="4070917"/>
              <a:ext cx="1305681" cy="654826"/>
              <a:chOff x="2080413" y="1995848"/>
              <a:chExt cx="1305681" cy="654826"/>
            </a:xfrm>
          </p:grpSpPr>
          <p:sp>
            <p:nvSpPr>
              <p:cNvPr id="48" name="TextBox 47">
                <a:extLst>
                  <a:ext uri="{FF2B5EF4-FFF2-40B4-BE49-F238E27FC236}">
                    <a16:creationId xmlns:a16="http://schemas.microsoft.com/office/drawing/2014/main" id="{F189DD59-8657-1395-550B-EB136BBE286C}"/>
                  </a:ext>
                </a:extLst>
              </p:cNvPr>
              <p:cNvSpPr txBox="1"/>
              <p:nvPr/>
            </p:nvSpPr>
            <p:spPr>
              <a:xfrm>
                <a:off x="2080413" y="1995848"/>
                <a:ext cx="1294782" cy="276998"/>
              </a:xfrm>
              <a:prstGeom prst="rect">
                <a:avLst/>
              </a:prstGeom>
              <a:noFill/>
            </p:spPr>
            <p:txBody>
              <a:bodyPr wrap="square" lIns="0" tIns="0" rIns="0" bIns="0" rtlCol="0">
                <a:spAutoFit/>
              </a:bodyPr>
              <a:lstStyle/>
              <a:p>
                <a:pPr rtl="0"/>
                <a:r>
                  <a:rPr lang="en-GB" sz="1350">
                    <a:solidFill>
                      <a:schemeClr val="tx1">
                        <a:lumMod val="75000"/>
                        <a:lumOff val="25000"/>
                      </a:schemeClr>
                    </a:solidFill>
                    <a:latin typeface="Trebuchet MS" panose="020B0603020202020204" pitchFamily="34" charset="0"/>
                  </a:rPr>
                  <a:t>Milestone</a:t>
                </a:r>
              </a:p>
            </p:txBody>
          </p:sp>
          <p:sp>
            <p:nvSpPr>
              <p:cNvPr id="49" name="TextBox 48">
                <a:extLst>
                  <a:ext uri="{FF2B5EF4-FFF2-40B4-BE49-F238E27FC236}">
                    <a16:creationId xmlns:a16="http://schemas.microsoft.com/office/drawing/2014/main" id="{54565975-1492-1020-A1F8-A20FD3F4F44E}"/>
                  </a:ext>
                </a:extLst>
              </p:cNvPr>
              <p:cNvSpPr txBox="1"/>
              <p:nvPr/>
            </p:nvSpPr>
            <p:spPr>
              <a:xfrm>
                <a:off x="2091312" y="2342898"/>
                <a:ext cx="1294782" cy="307776"/>
              </a:xfrm>
              <a:prstGeom prst="rect">
                <a:avLst/>
              </a:prstGeom>
              <a:noFill/>
            </p:spPr>
            <p:txBody>
              <a:bodyPr wrap="square" lIns="0" tIns="0" rIns="0" bIns="0" rtlCol="0">
                <a:spAutoFit/>
              </a:bodyPr>
              <a:lstStyle/>
              <a:p>
                <a:pPr rtl="0"/>
                <a:r>
                  <a:rPr lang="en-US" sz="750">
                    <a:solidFill>
                      <a:schemeClr val="tx1">
                        <a:lumMod val="75000"/>
                        <a:lumOff val="25000"/>
                      </a:schemeClr>
                    </a:solidFill>
                    <a:latin typeface="Trebuchet MS" panose="020B0603020202020204" pitchFamily="34" charset="0"/>
                  </a:rPr>
                  <a:t>New Academic policy to go to ARC. </a:t>
                </a:r>
                <a:endParaRPr lang="en-GB" sz="750">
                  <a:solidFill>
                    <a:schemeClr val="tx1">
                      <a:lumMod val="75000"/>
                      <a:lumOff val="25000"/>
                    </a:schemeClr>
                  </a:solidFill>
                  <a:latin typeface="Trebuchet MS" panose="020B0603020202020204" pitchFamily="34" charset="0"/>
                </a:endParaRPr>
              </a:p>
            </p:txBody>
          </p:sp>
        </p:grpSp>
      </p:grpSp>
      <p:sp>
        <p:nvSpPr>
          <p:cNvPr id="66" name="Oval 65" title="Milestone Number">
            <a:extLst>
              <a:ext uri="{FF2B5EF4-FFF2-40B4-BE49-F238E27FC236}">
                <a16:creationId xmlns:a16="http://schemas.microsoft.com/office/drawing/2014/main" id="{6746A1F3-C09D-BCB0-D475-9E6004F42443}"/>
              </a:ext>
            </a:extLst>
          </p:cNvPr>
          <p:cNvSpPr/>
          <p:nvPr/>
        </p:nvSpPr>
        <p:spPr>
          <a:xfrm>
            <a:off x="7968621" y="4671624"/>
            <a:ext cx="222722" cy="222722"/>
          </a:xfrm>
          <a:prstGeom prst="ellipse">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750">
                <a:solidFill>
                  <a:schemeClr val="tx1">
                    <a:lumMod val="65000"/>
                    <a:lumOff val="35000"/>
                  </a:schemeClr>
                </a:solidFill>
                <a:latin typeface="Trebuchet MS" panose="020B0603020202020204" pitchFamily="34" charset="0"/>
              </a:rPr>
              <a:t>1</a:t>
            </a:r>
            <a:r>
              <a:rPr lang="en-GB" sz="750">
                <a:solidFill>
                  <a:schemeClr val="tx1">
                    <a:lumMod val="65000"/>
                    <a:lumOff val="35000"/>
                  </a:schemeClr>
                </a:solidFill>
                <a:latin typeface="Trebuchet MS" panose="020B0603020202020204" pitchFamily="34" charset="0"/>
              </a:rPr>
              <a:t>1</a:t>
            </a:r>
          </a:p>
        </p:txBody>
      </p:sp>
    </p:spTree>
    <p:extLst>
      <p:ext uri="{BB962C8B-B14F-4D97-AF65-F5344CB8AC3E}">
        <p14:creationId xmlns:p14="http://schemas.microsoft.com/office/powerpoint/2010/main" val="232241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989C-E834-BB91-2F80-93639CB8C012}"/>
              </a:ext>
            </a:extLst>
          </p:cNvPr>
          <p:cNvSpPr>
            <a:spLocks noGrp="1"/>
          </p:cNvSpPr>
          <p:nvPr>
            <p:ph type="title"/>
          </p:nvPr>
        </p:nvSpPr>
        <p:spPr>
          <a:xfrm>
            <a:off x="685800" y="332656"/>
            <a:ext cx="7772400" cy="792088"/>
          </a:xfrm>
        </p:spPr>
        <p:txBody>
          <a:bodyPr/>
          <a:lstStyle/>
          <a:p>
            <a:r>
              <a:rPr lang="en-US" sz="3600">
                <a:latin typeface="Arial Black"/>
              </a:rPr>
              <a:t>Actions and Impact </a:t>
            </a:r>
          </a:p>
        </p:txBody>
      </p:sp>
      <p:sp>
        <p:nvSpPr>
          <p:cNvPr id="4" name="Content Placeholder 3">
            <a:extLst>
              <a:ext uri="{FF2B5EF4-FFF2-40B4-BE49-F238E27FC236}">
                <a16:creationId xmlns:a16="http://schemas.microsoft.com/office/drawing/2014/main" id="{97FEBB8A-1802-6772-E850-C88B5696CC4E}"/>
              </a:ext>
            </a:extLst>
          </p:cNvPr>
          <p:cNvSpPr>
            <a:spLocks noGrp="1"/>
          </p:cNvSpPr>
          <p:nvPr>
            <p:ph idx="1"/>
          </p:nvPr>
        </p:nvSpPr>
        <p:spPr/>
        <p:txBody>
          <a:bodyPr/>
          <a:lstStyle/>
          <a:p>
            <a:endParaRPr lang="en-GB" sz="2000">
              <a:latin typeface="Arial "/>
            </a:endParaRPr>
          </a:p>
          <a:p>
            <a:endParaRPr lang="en-GB" sz="2000">
              <a:latin typeface="Arial "/>
            </a:endParaRPr>
          </a:p>
          <a:p>
            <a:endParaRPr lang="en-GB" sz="2200">
              <a:latin typeface="Arial "/>
            </a:endParaRPr>
          </a:p>
          <a:p>
            <a:endParaRPr lang="en-GB" sz="2200">
              <a:latin typeface="Arial "/>
            </a:endParaRPr>
          </a:p>
        </p:txBody>
      </p:sp>
      <p:graphicFrame>
        <p:nvGraphicFramePr>
          <p:cNvPr id="3" name="Table 4">
            <a:extLst>
              <a:ext uri="{FF2B5EF4-FFF2-40B4-BE49-F238E27FC236}">
                <a16:creationId xmlns:a16="http://schemas.microsoft.com/office/drawing/2014/main" id="{7D1064CF-DDCB-BAEE-3363-3EE985467D15}"/>
              </a:ext>
            </a:extLst>
          </p:cNvPr>
          <p:cNvGraphicFramePr>
            <a:graphicFrameLocks noGrp="1"/>
          </p:cNvGraphicFramePr>
          <p:nvPr>
            <p:extLst>
              <p:ext uri="{D42A27DB-BD31-4B8C-83A1-F6EECF244321}">
                <p14:modId xmlns:p14="http://schemas.microsoft.com/office/powerpoint/2010/main" val="1229693512"/>
              </p:ext>
            </p:extLst>
          </p:nvPr>
        </p:nvGraphicFramePr>
        <p:xfrm>
          <a:off x="251520" y="1124744"/>
          <a:ext cx="8712968" cy="5170802"/>
        </p:xfrm>
        <a:graphic>
          <a:graphicData uri="http://schemas.openxmlformats.org/drawingml/2006/table">
            <a:tbl>
              <a:tblPr firstRow="1" bandRow="1">
                <a:tableStyleId>{5C22544A-7EE6-4342-B048-85BDC9FD1C3A}</a:tableStyleId>
              </a:tblPr>
              <a:tblGrid>
                <a:gridCol w="4356484">
                  <a:extLst>
                    <a:ext uri="{9D8B030D-6E8A-4147-A177-3AD203B41FA5}">
                      <a16:colId xmlns:a16="http://schemas.microsoft.com/office/drawing/2014/main" val="1107623783"/>
                    </a:ext>
                  </a:extLst>
                </a:gridCol>
                <a:gridCol w="4356484">
                  <a:extLst>
                    <a:ext uri="{9D8B030D-6E8A-4147-A177-3AD203B41FA5}">
                      <a16:colId xmlns:a16="http://schemas.microsoft.com/office/drawing/2014/main" val="3560031913"/>
                    </a:ext>
                  </a:extLst>
                </a:gridCol>
              </a:tblGrid>
              <a:tr h="357030">
                <a:tc>
                  <a:txBody>
                    <a:bodyPr/>
                    <a:lstStyle/>
                    <a:p>
                      <a:r>
                        <a:rPr lang="en-US"/>
                        <a:t>Actions</a:t>
                      </a:r>
                      <a:endParaRPr lang="en-GB"/>
                    </a:p>
                  </a:txBody>
                  <a:tcPr/>
                </a:tc>
                <a:tc>
                  <a:txBody>
                    <a:bodyPr/>
                    <a:lstStyle/>
                    <a:p>
                      <a:r>
                        <a:rPr lang="en-US"/>
                        <a:t>Impact</a:t>
                      </a:r>
                      <a:endParaRPr lang="en-GB"/>
                    </a:p>
                  </a:txBody>
                  <a:tcPr/>
                </a:tc>
                <a:extLst>
                  <a:ext uri="{0D108BD9-81ED-4DB2-BD59-A6C34878D82A}">
                    <a16:rowId xmlns:a16="http://schemas.microsoft.com/office/drawing/2014/main" val="4046791760"/>
                  </a:ext>
                </a:extLst>
              </a:tr>
              <a:tr h="714360">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
                        </a:rPr>
                        <a:t>Signed up to the Academic Integrity Charter – August 2021</a:t>
                      </a:r>
                    </a:p>
                  </a:txBody>
                  <a:tcPr/>
                </a:tc>
                <a:tc>
                  <a:txBody>
                    <a:bodyPr/>
                    <a:lstStyle/>
                    <a:p>
                      <a:r>
                        <a:rPr lang="en-US">
                          <a:latin typeface="Arial "/>
                        </a:rPr>
                        <a:t>University demonstrate that they uphold the values of academic integrity</a:t>
                      </a:r>
                      <a:endParaRPr lang="en-GB">
                        <a:latin typeface="Arial "/>
                      </a:endParaRPr>
                    </a:p>
                  </a:txBody>
                  <a:tcPr/>
                </a:tc>
                <a:extLst>
                  <a:ext uri="{0D108BD9-81ED-4DB2-BD59-A6C34878D82A}">
                    <a16:rowId xmlns:a16="http://schemas.microsoft.com/office/drawing/2014/main" val="1488466203"/>
                  </a:ext>
                </a:extLst>
              </a:tr>
              <a:tr h="879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
                        </a:rPr>
                        <a:t>Worked with IT to block contract cheating websites</a:t>
                      </a:r>
                      <a:endParaRPr lang="en-GB">
                        <a:latin typeface="Arial "/>
                      </a:endParaRPr>
                    </a:p>
                  </a:txBody>
                  <a:tcPr/>
                </a:tc>
                <a:tc>
                  <a:txBody>
                    <a:bodyPr/>
                    <a:lstStyle/>
                    <a:p>
                      <a:r>
                        <a:rPr lang="en-US">
                          <a:latin typeface="Arial "/>
                        </a:rPr>
                        <a:t>Over 1000 websites unable to be accessed via university </a:t>
                      </a:r>
                      <a:r>
                        <a:rPr lang="en-US" err="1">
                          <a:latin typeface="Arial "/>
                        </a:rPr>
                        <a:t>Wifi</a:t>
                      </a:r>
                      <a:r>
                        <a:rPr lang="en-US">
                          <a:latin typeface="Arial "/>
                        </a:rPr>
                        <a:t> and computers.</a:t>
                      </a:r>
                      <a:endParaRPr lang="en-GB">
                        <a:latin typeface="Arial "/>
                      </a:endParaRPr>
                    </a:p>
                  </a:txBody>
                  <a:tcPr/>
                </a:tc>
                <a:extLst>
                  <a:ext uri="{0D108BD9-81ED-4DB2-BD59-A6C34878D82A}">
                    <a16:rowId xmlns:a16="http://schemas.microsoft.com/office/drawing/2014/main" val="3183160118"/>
                  </a:ext>
                </a:extLst>
              </a:tr>
              <a:tr h="619789">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
                        </a:rPr>
                        <a:t>Introduced a Support Forum for AIT’s on Teams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
                        </a:rPr>
                        <a:t>Support network for AIT’s sharing knowledge and expertise (40 members) </a:t>
                      </a:r>
                    </a:p>
                  </a:txBody>
                  <a:tcPr/>
                </a:tc>
                <a:extLst>
                  <a:ext uri="{0D108BD9-81ED-4DB2-BD59-A6C34878D82A}">
                    <a16:rowId xmlns:a16="http://schemas.microsoft.com/office/drawing/2014/main" val="3769128609"/>
                  </a:ext>
                </a:extLst>
              </a:tr>
              <a:tr h="707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latin typeface="Arial "/>
                        </a:rPr>
                        <a:t>Developed an Academic Integrity Portal</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a:latin typeface="Arial "/>
                        </a:rPr>
                        <a:t>Streamlined administration process of referrals, administered by AIT's </a:t>
                      </a:r>
                    </a:p>
                  </a:txBody>
                  <a:tcPr/>
                </a:tc>
                <a:extLst>
                  <a:ext uri="{0D108BD9-81ED-4DB2-BD59-A6C34878D82A}">
                    <a16:rowId xmlns:a16="http://schemas.microsoft.com/office/drawing/2014/main" val="3608704870"/>
                  </a:ext>
                </a:extLst>
              </a:tr>
              <a:tr h="72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a:cs typeface="Arial"/>
                        </a:rPr>
                        <a:t>Met with all Schools SMT’s to review AI cases and establish benchmarks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a:cs typeface="Arial"/>
                        </a:rPr>
                        <a:t>Annual reporting on AI cases by School. Good practice initiatives discussed and implemented. </a:t>
                      </a:r>
                    </a:p>
                  </a:txBody>
                  <a:tcPr/>
                </a:tc>
                <a:extLst>
                  <a:ext uri="{0D108BD9-81ED-4DB2-BD59-A6C34878D82A}">
                    <a16:rowId xmlns:a16="http://schemas.microsoft.com/office/drawing/2014/main" val="744630746"/>
                  </a:ext>
                </a:extLst>
              </a:tr>
              <a:tr h="597768">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a:cs typeface="Arial"/>
                        </a:rPr>
                        <a:t>Streamlined AMC panel mtgs – 3 permanent Chairs established plus rota for panel members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a:cs typeface="Arial"/>
                        </a:rPr>
                        <a:t>AMC meetings arranged regularly over a period of months and staffed</a:t>
                      </a:r>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16472768"/>
                  </a:ext>
                </a:extLst>
              </a:tr>
            </a:tbl>
          </a:graphicData>
        </a:graphic>
      </p:graphicFrame>
    </p:spTree>
    <p:extLst>
      <p:ext uri="{BB962C8B-B14F-4D97-AF65-F5344CB8AC3E}">
        <p14:creationId xmlns:p14="http://schemas.microsoft.com/office/powerpoint/2010/main" val="391032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989C-E834-BB91-2F80-93639CB8C012}"/>
              </a:ext>
            </a:extLst>
          </p:cNvPr>
          <p:cNvSpPr>
            <a:spLocks noGrp="1"/>
          </p:cNvSpPr>
          <p:nvPr>
            <p:ph type="title"/>
          </p:nvPr>
        </p:nvSpPr>
        <p:spPr>
          <a:xfrm>
            <a:off x="685800" y="332656"/>
            <a:ext cx="7772400" cy="456292"/>
          </a:xfrm>
        </p:spPr>
        <p:txBody>
          <a:bodyPr/>
          <a:lstStyle/>
          <a:p>
            <a:r>
              <a:rPr lang="en-US" sz="3600">
                <a:latin typeface="Arial Black"/>
              </a:rPr>
              <a:t>Actions and Impact </a:t>
            </a:r>
          </a:p>
        </p:txBody>
      </p:sp>
      <p:sp>
        <p:nvSpPr>
          <p:cNvPr id="4" name="Content Placeholder 3">
            <a:extLst>
              <a:ext uri="{FF2B5EF4-FFF2-40B4-BE49-F238E27FC236}">
                <a16:creationId xmlns:a16="http://schemas.microsoft.com/office/drawing/2014/main" id="{97FEBB8A-1802-6772-E850-C88B5696CC4E}"/>
              </a:ext>
            </a:extLst>
          </p:cNvPr>
          <p:cNvSpPr>
            <a:spLocks noGrp="1"/>
          </p:cNvSpPr>
          <p:nvPr>
            <p:ph idx="1"/>
          </p:nvPr>
        </p:nvSpPr>
        <p:spPr/>
        <p:txBody>
          <a:bodyPr/>
          <a:lstStyle/>
          <a:p>
            <a:endParaRPr lang="en-GB" sz="2000">
              <a:latin typeface="Arial "/>
            </a:endParaRPr>
          </a:p>
          <a:p>
            <a:endParaRPr lang="en-GB" sz="2000">
              <a:latin typeface="Arial "/>
            </a:endParaRPr>
          </a:p>
          <a:p>
            <a:endParaRPr lang="en-GB" sz="2200">
              <a:latin typeface="Arial "/>
            </a:endParaRPr>
          </a:p>
          <a:p>
            <a:endParaRPr lang="en-GB" sz="2200">
              <a:latin typeface="Arial "/>
            </a:endParaRPr>
          </a:p>
        </p:txBody>
      </p:sp>
      <p:graphicFrame>
        <p:nvGraphicFramePr>
          <p:cNvPr id="3" name="Table 4">
            <a:extLst>
              <a:ext uri="{FF2B5EF4-FFF2-40B4-BE49-F238E27FC236}">
                <a16:creationId xmlns:a16="http://schemas.microsoft.com/office/drawing/2014/main" id="{7D1064CF-DDCB-BAEE-3363-3EE985467D15}"/>
              </a:ext>
            </a:extLst>
          </p:cNvPr>
          <p:cNvGraphicFramePr>
            <a:graphicFrameLocks noGrp="1"/>
          </p:cNvGraphicFramePr>
          <p:nvPr>
            <p:extLst>
              <p:ext uri="{D42A27DB-BD31-4B8C-83A1-F6EECF244321}">
                <p14:modId xmlns:p14="http://schemas.microsoft.com/office/powerpoint/2010/main" val="2875424076"/>
              </p:ext>
            </p:extLst>
          </p:nvPr>
        </p:nvGraphicFramePr>
        <p:xfrm>
          <a:off x="45267" y="826128"/>
          <a:ext cx="9086424" cy="5852160"/>
        </p:xfrm>
        <a:graphic>
          <a:graphicData uri="http://schemas.openxmlformats.org/drawingml/2006/table">
            <a:tbl>
              <a:tblPr firstRow="1" bandRow="1">
                <a:tableStyleId>{5C22544A-7EE6-4342-B048-85BDC9FD1C3A}</a:tableStyleId>
              </a:tblPr>
              <a:tblGrid>
                <a:gridCol w="4543212">
                  <a:extLst>
                    <a:ext uri="{9D8B030D-6E8A-4147-A177-3AD203B41FA5}">
                      <a16:colId xmlns:a16="http://schemas.microsoft.com/office/drawing/2014/main" val="1107623783"/>
                    </a:ext>
                  </a:extLst>
                </a:gridCol>
                <a:gridCol w="4543212">
                  <a:extLst>
                    <a:ext uri="{9D8B030D-6E8A-4147-A177-3AD203B41FA5}">
                      <a16:colId xmlns:a16="http://schemas.microsoft.com/office/drawing/2014/main" val="3560031913"/>
                    </a:ext>
                  </a:extLst>
                </a:gridCol>
              </a:tblGrid>
              <a:tr h="321842">
                <a:tc>
                  <a:txBody>
                    <a:bodyPr/>
                    <a:lstStyle/>
                    <a:p>
                      <a:r>
                        <a:rPr lang="en-US" dirty="0"/>
                        <a:t>Actions</a:t>
                      </a:r>
                      <a:endParaRPr lang="en-GB" dirty="0"/>
                    </a:p>
                  </a:txBody>
                  <a:tcPr/>
                </a:tc>
                <a:tc>
                  <a:txBody>
                    <a:bodyPr/>
                    <a:lstStyle/>
                    <a:p>
                      <a:r>
                        <a:rPr lang="en-US" dirty="0"/>
                        <a:t>Impact</a:t>
                      </a:r>
                      <a:endParaRPr lang="en-GB" dirty="0"/>
                    </a:p>
                  </a:txBody>
                  <a:tcPr/>
                </a:tc>
                <a:extLst>
                  <a:ext uri="{0D108BD9-81ED-4DB2-BD59-A6C34878D82A}">
                    <a16:rowId xmlns:a16="http://schemas.microsoft.com/office/drawing/2014/main" val="4046791760"/>
                  </a:ext>
                </a:extLst>
              </a:tr>
              <a:tr h="804606">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
                        </a:rPr>
                        <a:t>Worked with the TEL Team to develop a staff Academic Integrity training workshop via </a:t>
                      </a:r>
                      <a:r>
                        <a:rPr lang="en-GB" err="1">
                          <a:latin typeface="Arial "/>
                        </a:rPr>
                        <a:t>LearnUpon</a:t>
                      </a:r>
                      <a:endParaRPr lang="en-GB">
                        <a:latin typeface="Arial "/>
                      </a:endParaRPr>
                    </a:p>
                  </a:txBody>
                  <a:tcPr/>
                </a:tc>
                <a:tc>
                  <a:txBody>
                    <a:bodyPr/>
                    <a:lstStyle/>
                    <a:p>
                      <a:r>
                        <a:rPr lang="en-US" dirty="0">
                          <a:latin typeface="Arial "/>
                        </a:rPr>
                        <a:t>Launched Oct 2022 – 227 staff </a:t>
                      </a:r>
                      <a:r>
                        <a:rPr lang="en-US">
                          <a:latin typeface="Arial "/>
                        </a:rPr>
                        <a:t>completed the training. Training </a:t>
                      </a:r>
                      <a:r>
                        <a:rPr lang="en-US" dirty="0">
                          <a:latin typeface="Arial "/>
                        </a:rPr>
                        <a:t>mandatory for all new starters and currently pursuing it to become mandatory for all academic staff</a:t>
                      </a:r>
                    </a:p>
                  </a:txBody>
                  <a:tcPr/>
                </a:tc>
                <a:extLst>
                  <a:ext uri="{0D108BD9-81ED-4DB2-BD59-A6C34878D82A}">
                    <a16:rowId xmlns:a16="http://schemas.microsoft.com/office/drawing/2014/main" val="1488466203"/>
                  </a:ext>
                </a:extLst>
              </a:tr>
              <a:tr h="804606">
                <a:tc>
                  <a:txBody>
                    <a:bodyPr/>
                    <a:lstStyle/>
                    <a:p>
                      <a:pPr marL="0" marR="0" lvl="0" indent="0" algn="l" rtl="0" eaLnBrk="1" fontAlgn="auto" latinLnBrk="0" hangingPunct="1">
                        <a:lnSpc>
                          <a:spcPct val="100000"/>
                        </a:lnSpc>
                        <a:spcBef>
                          <a:spcPts val="0"/>
                        </a:spcBef>
                        <a:spcAft>
                          <a:spcPts val="0"/>
                        </a:spcAft>
                        <a:buClrTx/>
                        <a:buSzTx/>
                        <a:buFontTx/>
                        <a:buNone/>
                      </a:pPr>
                      <a:r>
                        <a:rPr lang="en-US" dirty="0">
                          <a:latin typeface="Arial "/>
                        </a:rPr>
                        <a:t>Worked with the </a:t>
                      </a:r>
                      <a:r>
                        <a:rPr lang="en-US" dirty="0" err="1">
                          <a:latin typeface="Arial "/>
                        </a:rPr>
                        <a:t>UoW</a:t>
                      </a:r>
                      <a:r>
                        <a:rPr lang="en-US" dirty="0">
                          <a:latin typeface="Arial "/>
                        </a:rPr>
                        <a:t> Library Services staff to develop an Academic Integrity online workshop on Study Skills </a:t>
                      </a:r>
                    </a:p>
                  </a:txBody>
                  <a:tcPr/>
                </a:tc>
                <a:tc>
                  <a:txBody>
                    <a:bodyPr/>
                    <a:lstStyle/>
                    <a:p>
                      <a:r>
                        <a:rPr lang="en-US">
                          <a:latin typeface="Arial "/>
                        </a:rPr>
                        <a:t>Launched Oct 2022 – currently 3913 views of AI page, 2nd most popular page after Academic Writing </a:t>
                      </a:r>
                    </a:p>
                  </a:txBody>
                  <a:tcPr/>
                </a:tc>
                <a:extLst>
                  <a:ext uri="{0D108BD9-81ED-4DB2-BD59-A6C34878D82A}">
                    <a16:rowId xmlns:a16="http://schemas.microsoft.com/office/drawing/2014/main" val="3183160118"/>
                  </a:ext>
                </a:extLst>
              </a:tr>
              <a:tr h="563224">
                <a:tc>
                  <a:txBody>
                    <a:bodyPr/>
                    <a:lstStyle/>
                    <a:p>
                      <a:pPr marL="0" marR="0" lvl="0" indent="0" algn="l" rtl="0" eaLnBrk="1" fontAlgn="auto" latinLnBrk="0" hangingPunct="1">
                        <a:lnSpc>
                          <a:spcPct val="100000"/>
                        </a:lnSpc>
                        <a:spcBef>
                          <a:spcPts val="0"/>
                        </a:spcBef>
                        <a:spcAft>
                          <a:spcPts val="0"/>
                        </a:spcAft>
                        <a:buClrTx/>
                        <a:buSzTx/>
                        <a:buFontTx/>
                        <a:buNone/>
                      </a:pPr>
                      <a:r>
                        <a:rPr lang="en-GB" dirty="0">
                          <a:latin typeface="Arial "/>
                        </a:rPr>
                        <a:t>Delivered a number of AI training workshops to new AIT's – 36 AI staff</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dirty="0">
                          <a:latin typeface="Arial "/>
                        </a:rPr>
                        <a:t>Ease on workloads and increase in consistency of process and practice</a:t>
                      </a:r>
                    </a:p>
                  </a:txBody>
                  <a:tcPr/>
                </a:tc>
                <a:extLst>
                  <a:ext uri="{0D108BD9-81ED-4DB2-BD59-A6C34878D82A}">
                    <a16:rowId xmlns:a16="http://schemas.microsoft.com/office/drawing/2014/main" val="3769128609"/>
                  </a:ext>
                </a:extLst>
              </a:tr>
              <a:tr h="804606">
                <a:tc>
                  <a:txBody>
                    <a:bodyPr/>
                    <a:lstStyle/>
                    <a:p>
                      <a:pPr marL="0" marR="0" lvl="0" indent="0" algn="l" rtl="0" eaLnBrk="1" fontAlgn="auto" latinLnBrk="0" hangingPunct="1">
                        <a:lnSpc>
                          <a:spcPct val="100000"/>
                        </a:lnSpc>
                        <a:spcBef>
                          <a:spcPts val="0"/>
                        </a:spcBef>
                        <a:spcAft>
                          <a:spcPts val="0"/>
                        </a:spcAft>
                        <a:buClrTx/>
                        <a:buSzTx/>
                        <a:buFontTx/>
                        <a:buNone/>
                      </a:pPr>
                      <a:r>
                        <a:rPr lang="en-GB" sz="1800">
                          <a:latin typeface="Arial "/>
                        </a:rPr>
                        <a:t>Established an Artificial Intelligence Forum for Academic Integrity staff to discuss a strategy &amp; policy</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a:latin typeface="Arial "/>
                        </a:rPr>
                        <a:t>Forum has 13 members across the School and Departments to work collaboratively on the impact of AI </a:t>
                      </a:r>
                    </a:p>
                  </a:txBody>
                  <a:tcPr/>
                </a:tc>
                <a:extLst>
                  <a:ext uri="{0D108BD9-81ED-4DB2-BD59-A6C34878D82A}">
                    <a16:rowId xmlns:a16="http://schemas.microsoft.com/office/drawing/2014/main" val="3608704870"/>
                  </a:ext>
                </a:extLst>
              </a:tr>
              <a:tr h="804606">
                <a:tc>
                  <a:txBody>
                    <a:bodyPr/>
                    <a:lstStyle/>
                    <a:p>
                      <a:pPr marL="0" marR="0" lvl="0" indent="0" algn="l" rtl="0" eaLnBrk="1" fontAlgn="auto" latinLnBrk="0" hangingPunct="1">
                        <a:lnSpc>
                          <a:spcPct val="100000"/>
                        </a:lnSpc>
                        <a:spcBef>
                          <a:spcPts val="0"/>
                        </a:spcBef>
                        <a:spcAft>
                          <a:spcPts val="0"/>
                        </a:spcAft>
                        <a:buClrTx/>
                        <a:buSzTx/>
                        <a:buFontTx/>
                        <a:buNone/>
                      </a:pPr>
                      <a:r>
                        <a:rPr lang="en-GB">
                          <a:latin typeface="Arial"/>
                          <a:cs typeface="Arial"/>
                        </a:rPr>
                        <a:t>Rachel Kyte and Matt Harris have develop a workshop on Artificial Intelligence for staff</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dirty="0">
                          <a:latin typeface="Arial"/>
                          <a:cs typeface="Arial"/>
                        </a:rPr>
                        <a:t>Delivered a series of workshops to staff </a:t>
                      </a:r>
                    </a:p>
                  </a:txBody>
                  <a:tcPr/>
                </a:tc>
                <a:extLst>
                  <a:ext uri="{0D108BD9-81ED-4DB2-BD59-A6C34878D82A}">
                    <a16:rowId xmlns:a16="http://schemas.microsoft.com/office/drawing/2014/main" val="744630746"/>
                  </a:ext>
                </a:extLst>
              </a:tr>
              <a:tr h="804606">
                <a:tc>
                  <a:txBody>
                    <a:bodyPr/>
                    <a:lstStyle/>
                    <a:p>
                      <a:pPr marL="0" marR="0" lvl="0" indent="0" algn="l" rtl="0" eaLnBrk="1" fontAlgn="auto" latinLnBrk="0" hangingPunct="1">
                        <a:lnSpc>
                          <a:spcPct val="100000"/>
                        </a:lnSpc>
                        <a:spcBef>
                          <a:spcPts val="0"/>
                        </a:spcBef>
                        <a:spcAft>
                          <a:spcPts val="0"/>
                        </a:spcAft>
                        <a:buClrTx/>
                        <a:buSzTx/>
                        <a:buFontTx/>
                        <a:buNone/>
                      </a:pPr>
                      <a:r>
                        <a:rPr lang="en-GB" dirty="0">
                          <a:latin typeface="Arial"/>
                          <a:cs typeface="Arial"/>
                        </a:rPr>
                        <a:t>Review and rewrite the Academic Misconduct Policy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dirty="0">
                          <a:latin typeface="Arial"/>
                          <a:cs typeface="Arial"/>
                        </a:rPr>
                        <a:t>Working collaboratively across university departments to rewrite the policy – implemented September 2023</a:t>
                      </a:r>
                    </a:p>
                  </a:txBody>
                  <a:tcPr/>
                </a:tc>
                <a:extLst>
                  <a:ext uri="{0D108BD9-81ED-4DB2-BD59-A6C34878D82A}">
                    <a16:rowId xmlns:a16="http://schemas.microsoft.com/office/drawing/2014/main" val="616472768"/>
                  </a:ext>
                </a:extLst>
              </a:tr>
            </a:tbl>
          </a:graphicData>
        </a:graphic>
      </p:graphicFrame>
    </p:spTree>
    <p:extLst>
      <p:ext uri="{BB962C8B-B14F-4D97-AF65-F5344CB8AC3E}">
        <p14:creationId xmlns:p14="http://schemas.microsoft.com/office/powerpoint/2010/main" val="4264787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9">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964" y="484068"/>
            <a:ext cx="5173521"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bar chart&#10;&#10;Description automatically generated">
            <a:extLst>
              <a:ext uri="{FF2B5EF4-FFF2-40B4-BE49-F238E27FC236}">
                <a16:creationId xmlns:a16="http://schemas.microsoft.com/office/drawing/2014/main" id="{11E68AA6-E1E3-F100-0579-4F3A397E116C}"/>
              </a:ext>
            </a:extLst>
          </p:cNvPr>
          <p:cNvPicPr>
            <a:picLocks noChangeAspect="1"/>
          </p:cNvPicPr>
          <p:nvPr/>
        </p:nvPicPr>
        <p:blipFill>
          <a:blip r:embed="rId3"/>
          <a:stretch>
            <a:fillRect/>
          </a:stretch>
        </p:blipFill>
        <p:spPr>
          <a:xfrm>
            <a:off x="613827" y="2017409"/>
            <a:ext cx="4689794" cy="2822619"/>
          </a:xfrm>
          <a:prstGeom prst="rect">
            <a:avLst/>
          </a:prstGeom>
        </p:spPr>
      </p:pic>
      <p:sp>
        <p:nvSpPr>
          <p:cNvPr id="31" name="Rectangle 13">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1044" y="484069"/>
            <a:ext cx="3109482"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5">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1044" y="4144834"/>
            <a:ext cx="3109482"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hart, bar chart&#10;&#10;Description automatically generated">
            <a:extLst>
              <a:ext uri="{FF2B5EF4-FFF2-40B4-BE49-F238E27FC236}">
                <a16:creationId xmlns:a16="http://schemas.microsoft.com/office/drawing/2014/main" id="{CA2937F2-8257-01B3-B08E-7C87AB80BD9D}"/>
              </a:ext>
            </a:extLst>
          </p:cNvPr>
          <p:cNvPicPr>
            <a:picLocks noChangeAspect="1"/>
          </p:cNvPicPr>
          <p:nvPr/>
        </p:nvPicPr>
        <p:blipFill>
          <a:blip r:embed="rId4"/>
          <a:stretch>
            <a:fillRect/>
          </a:stretch>
        </p:blipFill>
        <p:spPr>
          <a:xfrm>
            <a:off x="5666968" y="1452138"/>
            <a:ext cx="2961518" cy="1753668"/>
          </a:xfrm>
          <a:prstGeom prst="rect">
            <a:avLst/>
          </a:prstGeom>
        </p:spPr>
      </p:pic>
      <p:pic>
        <p:nvPicPr>
          <p:cNvPr id="6" name="Picture 6" descr="Chart, bar chart&#10;&#10;Description automatically generated">
            <a:extLst>
              <a:ext uri="{FF2B5EF4-FFF2-40B4-BE49-F238E27FC236}">
                <a16:creationId xmlns:a16="http://schemas.microsoft.com/office/drawing/2014/main" id="{6D1DABDE-1BF8-CE51-0DA7-155C53E9D8B0}"/>
              </a:ext>
            </a:extLst>
          </p:cNvPr>
          <p:cNvPicPr>
            <a:picLocks noChangeAspect="1"/>
          </p:cNvPicPr>
          <p:nvPr/>
        </p:nvPicPr>
        <p:blipFill>
          <a:blip r:embed="rId5"/>
          <a:stretch>
            <a:fillRect/>
          </a:stretch>
        </p:blipFill>
        <p:spPr>
          <a:xfrm>
            <a:off x="5664820" y="4399928"/>
            <a:ext cx="3066585" cy="1849559"/>
          </a:xfrm>
          <a:prstGeom prst="rect">
            <a:avLst/>
          </a:prstGeom>
        </p:spPr>
      </p:pic>
      <p:sp>
        <p:nvSpPr>
          <p:cNvPr id="4" name="TextBox 3">
            <a:extLst>
              <a:ext uri="{FF2B5EF4-FFF2-40B4-BE49-F238E27FC236}">
                <a16:creationId xmlns:a16="http://schemas.microsoft.com/office/drawing/2014/main" id="{E10F941E-D603-2A48-AAEC-F2C367B586B1}"/>
              </a:ext>
            </a:extLst>
          </p:cNvPr>
          <p:cNvSpPr txBox="1"/>
          <p:nvPr/>
        </p:nvSpPr>
        <p:spPr>
          <a:xfrm>
            <a:off x="808463" y="864219"/>
            <a:ext cx="42095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rial Black"/>
                <a:cs typeface="Times"/>
              </a:rPr>
              <a:t>IMPACT </a:t>
            </a:r>
            <a:r>
              <a:rPr lang="en-US" sz="1600">
                <a:latin typeface="Arial Black"/>
                <a:cs typeface="Times"/>
              </a:rPr>
              <a:t>– Can we stop the plagiarism pandemic?</a:t>
            </a:r>
            <a:endParaRPr lang="en-US" sz="1600">
              <a:latin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7" name="Rectangle 6151">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8" name="Freeform: Shape 6153">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6146" name="Title 1">
            <a:extLst>
              <a:ext uri="{FF2B5EF4-FFF2-40B4-BE49-F238E27FC236}">
                <a16:creationId xmlns:a16="http://schemas.microsoft.com/office/drawing/2014/main" id="{4CAC7DC9-2F2B-4F69-B81E-0D08CD841F8F}"/>
              </a:ext>
            </a:extLst>
          </p:cNvPr>
          <p:cNvSpPr>
            <a:spLocks noGrp="1"/>
          </p:cNvSpPr>
          <p:nvPr>
            <p:ph type="title"/>
          </p:nvPr>
        </p:nvSpPr>
        <p:spPr>
          <a:xfrm>
            <a:off x="585024" y="2397230"/>
            <a:ext cx="2916395" cy="1800526"/>
          </a:xfrm>
        </p:spPr>
        <p:txBody>
          <a:bodyPr>
            <a:normAutofit/>
          </a:bodyPr>
          <a:lstStyle/>
          <a:p>
            <a:pPr>
              <a:lnSpc>
                <a:spcPct val="90000"/>
              </a:lnSpc>
            </a:pPr>
            <a:r>
              <a:rPr lang="en-US" sz="1800">
                <a:latin typeface="Arial Black"/>
                <a:ea typeface="+mj-lt"/>
                <a:cs typeface="+mj-lt"/>
              </a:rPr>
              <a:t>To change the culture of an </a:t>
            </a:r>
            <a:r>
              <a:rPr lang="en-US" sz="1800" err="1">
                <a:latin typeface="Arial Black"/>
                <a:ea typeface="+mj-lt"/>
                <a:cs typeface="+mj-lt"/>
              </a:rPr>
              <a:t>organisation</a:t>
            </a:r>
            <a:r>
              <a:rPr lang="en-US" sz="1800">
                <a:latin typeface="Arial Black"/>
                <a:ea typeface="+mj-lt"/>
                <a:cs typeface="+mj-lt"/>
              </a:rPr>
              <a:t>, the best way to start is by taking the following steps:</a:t>
            </a:r>
            <a:endParaRPr lang="en-US" sz="1800">
              <a:latin typeface="Arial Black"/>
            </a:endParaRPr>
          </a:p>
        </p:txBody>
      </p:sp>
      <p:sp>
        <p:nvSpPr>
          <p:cNvPr id="6147" name="Content Placeholder 2">
            <a:extLst>
              <a:ext uri="{FF2B5EF4-FFF2-40B4-BE49-F238E27FC236}">
                <a16:creationId xmlns:a16="http://schemas.microsoft.com/office/drawing/2014/main" id="{0BF7485E-F44A-4A9F-AC73-8EDAB726BBAB}"/>
              </a:ext>
            </a:extLst>
          </p:cNvPr>
          <p:cNvSpPr>
            <a:spLocks noGrp="1"/>
          </p:cNvSpPr>
          <p:nvPr>
            <p:ph idx="1"/>
          </p:nvPr>
        </p:nvSpPr>
        <p:spPr>
          <a:xfrm>
            <a:off x="628650" y="2623381"/>
            <a:ext cx="2916396" cy="3553581"/>
          </a:xfrm>
        </p:spPr>
        <p:txBody>
          <a:bodyPr>
            <a:normAutofit/>
          </a:bodyPr>
          <a:lstStyle/>
          <a:p>
            <a:pPr marL="342900" lvl="1" indent="-342900">
              <a:buFont typeface="Arial" panose="020B0604020202020204" pitchFamily="34" charset="0"/>
              <a:buChar char="•"/>
            </a:pPr>
            <a:endParaRPr lang="en-GB" altLang="en-US" sz="1700">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endParaRPr lang="en-GB" altLang="en-US" sz="17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F9369C2-EF62-6147-D5AB-EAA0EE4759D2}"/>
              </a:ext>
            </a:extLst>
          </p:cNvPr>
          <p:cNvSpPr txBox="1"/>
          <p:nvPr/>
        </p:nvSpPr>
        <p:spPr>
          <a:xfrm>
            <a:off x="1492414" y="2576191"/>
            <a:ext cx="6644797" cy="316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3ED0456F-0B47-D3F8-2CD5-3F498D869349}"/>
              </a:ext>
            </a:extLst>
          </p:cNvPr>
          <p:cNvSpPr txBox="1"/>
          <p:nvPr/>
        </p:nvSpPr>
        <p:spPr>
          <a:xfrm>
            <a:off x="551404" y="1752678"/>
            <a:ext cx="7959543"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a:latin typeface="Arial"/>
              <a:cs typeface="Times" panose="02020603050405020304" pitchFamily="18" charset="0"/>
            </a:endParaRPr>
          </a:p>
          <a:p>
            <a:pPr marL="342900" indent="-342900">
              <a:spcAft>
                <a:spcPts val="600"/>
              </a:spcAft>
              <a:buFont typeface="Arial"/>
              <a:buChar char="•"/>
            </a:pPr>
            <a:endParaRPr lang="en-US">
              <a:latin typeface="Arial"/>
              <a:cs typeface="Times" panose="02020603050405020304" pitchFamily="18" charset="0"/>
            </a:endParaRPr>
          </a:p>
        </p:txBody>
      </p:sp>
      <p:graphicFrame>
        <p:nvGraphicFramePr>
          <p:cNvPr id="8" name="Table 7">
            <a:extLst>
              <a:ext uri="{FF2B5EF4-FFF2-40B4-BE49-F238E27FC236}">
                <a16:creationId xmlns:a16="http://schemas.microsoft.com/office/drawing/2014/main" id="{BE5C8512-ACAA-CA46-5815-1C921ECBAC93}"/>
              </a:ext>
            </a:extLst>
          </p:cNvPr>
          <p:cNvGraphicFramePr>
            <a:graphicFrameLocks noGrp="1"/>
          </p:cNvGraphicFramePr>
          <p:nvPr>
            <p:extLst>
              <p:ext uri="{D42A27DB-BD31-4B8C-83A1-F6EECF244321}">
                <p14:modId xmlns:p14="http://schemas.microsoft.com/office/powerpoint/2010/main" val="856970606"/>
              </p:ext>
            </p:extLst>
          </p:nvPr>
        </p:nvGraphicFramePr>
        <p:xfrm>
          <a:off x="5100739" y="1236993"/>
          <a:ext cx="3560660" cy="4412366"/>
        </p:xfrm>
        <a:graphic>
          <a:graphicData uri="http://schemas.openxmlformats.org/drawingml/2006/table">
            <a:tbl>
              <a:tblPr firstRow="1" firstCol="1" bandRow="1">
                <a:noFill/>
                <a:tableStyleId>{5C22544A-7EE6-4342-B048-85BDC9FD1C3A}</a:tableStyleId>
              </a:tblPr>
              <a:tblGrid>
                <a:gridCol w="3560660">
                  <a:extLst>
                    <a:ext uri="{9D8B030D-6E8A-4147-A177-3AD203B41FA5}">
                      <a16:colId xmlns:a16="http://schemas.microsoft.com/office/drawing/2014/main" val="2766039041"/>
                    </a:ext>
                  </a:extLst>
                </a:gridCol>
              </a:tblGrid>
              <a:tr h="367073">
                <a:tc>
                  <a:txBody>
                    <a:bodyPr/>
                    <a:lstStyle/>
                    <a:p>
                      <a:pPr algn="r"/>
                      <a:endParaRPr lang="en-US" sz="1200" b="1">
                        <a:solidFill>
                          <a:schemeClr val="tx1">
                            <a:lumMod val="75000"/>
                            <a:lumOff val="25000"/>
                          </a:schemeClr>
                        </a:solidFill>
                        <a:effectLst/>
                      </a:endParaRPr>
                    </a:p>
                  </a:txBody>
                  <a:tcPr marL="149825" marR="224738" marT="74913" marB="74913">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476006411"/>
                  </a:ext>
                </a:extLst>
              </a:tr>
              <a:tr h="741636">
                <a:tc>
                  <a:txBody>
                    <a:bodyPr/>
                    <a:lstStyle/>
                    <a:p>
                      <a:pPr algn="r"/>
                      <a:r>
                        <a:rPr lang="en-US" sz="1200" b="1">
                          <a:solidFill>
                            <a:schemeClr val="tx1">
                              <a:lumMod val="75000"/>
                              <a:lumOff val="25000"/>
                            </a:schemeClr>
                          </a:solidFill>
                          <a:effectLst/>
                        </a:rPr>
                        <a:t>Assess the current culture. Identify strengths and areas that require improvement.</a:t>
                      </a:r>
                    </a:p>
                  </a:txBody>
                  <a:tcPr marL="149825" marR="224738" marT="74913" marB="74913">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extLst>
                  <a:ext uri="{0D108BD9-81ED-4DB2-BD59-A6C34878D82A}">
                    <a16:rowId xmlns:a16="http://schemas.microsoft.com/office/drawing/2014/main" val="1625290697"/>
                  </a:ext>
                </a:extLst>
              </a:tr>
              <a:tr h="367073">
                <a:tc>
                  <a:txBody>
                    <a:bodyPr/>
                    <a:lstStyle/>
                    <a:p>
                      <a:pPr algn="r"/>
                      <a:r>
                        <a:rPr lang="en-US" sz="1200" b="1">
                          <a:solidFill>
                            <a:schemeClr val="tx1">
                              <a:lumMod val="75000"/>
                              <a:lumOff val="25000"/>
                            </a:schemeClr>
                          </a:solidFill>
                          <a:effectLst/>
                        </a:rPr>
                        <a:t>Define the desired culture</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3968147218"/>
                  </a:ext>
                </a:extLst>
              </a:tr>
              <a:tr h="367073">
                <a:tc>
                  <a:txBody>
                    <a:bodyPr/>
                    <a:lstStyle/>
                    <a:p>
                      <a:pPr algn="r"/>
                      <a:r>
                        <a:rPr lang="en-US" sz="1200" b="1">
                          <a:solidFill>
                            <a:schemeClr val="tx1">
                              <a:lumMod val="75000"/>
                              <a:lumOff val="25000"/>
                            </a:schemeClr>
                          </a:solidFill>
                          <a:effectLst/>
                        </a:rPr>
                        <a:t>Communicate the vision</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960822107"/>
                  </a:ext>
                </a:extLst>
              </a:tr>
              <a:tr h="367073">
                <a:tc>
                  <a:txBody>
                    <a:bodyPr/>
                    <a:lstStyle/>
                    <a:p>
                      <a:pPr algn="r"/>
                      <a:r>
                        <a:rPr lang="en-US" sz="1200" b="1">
                          <a:solidFill>
                            <a:schemeClr val="tx1">
                              <a:lumMod val="75000"/>
                              <a:lumOff val="25000"/>
                            </a:schemeClr>
                          </a:solidFill>
                          <a:effectLst/>
                        </a:rPr>
                        <a:t>Lead by example</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3055214627"/>
                  </a:ext>
                </a:extLst>
              </a:tr>
              <a:tr h="367073">
                <a:tc>
                  <a:txBody>
                    <a:bodyPr/>
                    <a:lstStyle/>
                    <a:p>
                      <a:pPr algn="r"/>
                      <a:r>
                        <a:rPr lang="en-US" sz="1200" b="1">
                          <a:solidFill>
                            <a:schemeClr val="tx1">
                              <a:lumMod val="75000"/>
                              <a:lumOff val="25000"/>
                            </a:schemeClr>
                          </a:solidFill>
                          <a:effectLst/>
                        </a:rPr>
                        <a:t>Involve employees</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2841555952"/>
                  </a:ext>
                </a:extLst>
              </a:tr>
              <a:tr h="367073">
                <a:tc>
                  <a:txBody>
                    <a:bodyPr/>
                    <a:lstStyle/>
                    <a:p>
                      <a:pPr algn="r"/>
                      <a:r>
                        <a:rPr lang="en-US" sz="1200" b="1">
                          <a:solidFill>
                            <a:schemeClr val="tx1">
                              <a:lumMod val="75000"/>
                              <a:lumOff val="25000"/>
                            </a:schemeClr>
                          </a:solidFill>
                          <a:effectLst/>
                        </a:rPr>
                        <a:t>Provide resources and training</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1281557966"/>
                  </a:ext>
                </a:extLst>
              </a:tr>
              <a:tr h="367073">
                <a:tc>
                  <a:txBody>
                    <a:bodyPr/>
                    <a:lstStyle/>
                    <a:p>
                      <a:pPr algn="r"/>
                      <a:r>
                        <a:rPr lang="en-US" sz="1200" b="1">
                          <a:solidFill>
                            <a:schemeClr val="tx1">
                              <a:lumMod val="75000"/>
                              <a:lumOff val="25000"/>
                            </a:schemeClr>
                          </a:solidFill>
                          <a:effectLst/>
                        </a:rPr>
                        <a:t>Align policies and procedures</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2685161786"/>
                  </a:ext>
                </a:extLst>
              </a:tr>
              <a:tr h="367073">
                <a:tc>
                  <a:txBody>
                    <a:bodyPr/>
                    <a:lstStyle/>
                    <a:p>
                      <a:pPr algn="r"/>
                      <a:r>
                        <a:rPr lang="en-US" sz="1200" b="1">
                          <a:solidFill>
                            <a:schemeClr val="tx1">
                              <a:lumMod val="75000"/>
                              <a:lumOff val="25000"/>
                            </a:schemeClr>
                          </a:solidFill>
                          <a:effectLst/>
                        </a:rPr>
                        <a:t>Recognize and reward desired </a:t>
                      </a:r>
                      <a:r>
                        <a:rPr lang="en-US" sz="1200" b="1" err="1">
                          <a:solidFill>
                            <a:schemeClr val="tx1">
                              <a:lumMod val="75000"/>
                              <a:lumOff val="25000"/>
                            </a:schemeClr>
                          </a:solidFill>
                          <a:effectLst/>
                        </a:rPr>
                        <a:t>behaviours</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193580203"/>
                  </a:ext>
                </a:extLst>
              </a:tr>
              <a:tr h="367073">
                <a:tc>
                  <a:txBody>
                    <a:bodyPr/>
                    <a:lstStyle/>
                    <a:p>
                      <a:pPr algn="r"/>
                      <a:r>
                        <a:rPr lang="en-US" sz="1200" b="1">
                          <a:solidFill>
                            <a:schemeClr val="tx1">
                              <a:lumMod val="75000"/>
                              <a:lumOff val="25000"/>
                            </a:schemeClr>
                          </a:solidFill>
                          <a:effectLst/>
                        </a:rPr>
                        <a:t>Address resistance and barriers</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911731061"/>
                  </a:ext>
                </a:extLst>
              </a:tr>
              <a:tr h="367073">
                <a:tc>
                  <a:txBody>
                    <a:bodyPr/>
                    <a:lstStyle/>
                    <a:p>
                      <a:pPr algn="r"/>
                      <a:r>
                        <a:rPr lang="en-US" sz="1200" b="1">
                          <a:solidFill>
                            <a:schemeClr val="tx1">
                              <a:lumMod val="75000"/>
                              <a:lumOff val="25000"/>
                            </a:schemeClr>
                          </a:solidFill>
                          <a:effectLst/>
                        </a:rPr>
                        <a:t>Monitor progress and adjust</a:t>
                      </a:r>
                    </a:p>
                  </a:txBody>
                  <a:tcPr marL="149825" marR="224738" marT="74913" marB="74913">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val="454315597"/>
                  </a:ext>
                </a:extLst>
              </a:tr>
            </a:tbl>
          </a:graphicData>
        </a:graphic>
      </p:graphicFrame>
      <p:sp>
        <p:nvSpPr>
          <p:cNvPr id="9" name="TextBox 8">
            <a:extLst>
              <a:ext uri="{FF2B5EF4-FFF2-40B4-BE49-F238E27FC236}">
                <a16:creationId xmlns:a16="http://schemas.microsoft.com/office/drawing/2014/main" id="{A0097075-4F22-4FC3-A8CD-B5DD5B985EB0}"/>
              </a:ext>
            </a:extLst>
          </p:cNvPr>
          <p:cNvSpPr txBox="1"/>
          <p:nvPr/>
        </p:nvSpPr>
        <p:spPr>
          <a:xfrm>
            <a:off x="5435794" y="5804433"/>
            <a:ext cx="2901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Times"/>
                <a:cs typeface="Times"/>
              </a:rPr>
              <a:t>ChatopenAI</a:t>
            </a:r>
            <a:r>
              <a:rPr lang="en-US" sz="1400">
                <a:latin typeface="Times"/>
                <a:cs typeface="Times"/>
              </a:rPr>
              <a:t> (2023) </a:t>
            </a:r>
            <a:endParaRPr lang="en-US" sz="1400">
              <a:cs typeface="Times"/>
            </a:endParaRPr>
          </a:p>
        </p:txBody>
      </p:sp>
      <p:sp>
        <p:nvSpPr>
          <p:cNvPr id="10" name="TextBox 9">
            <a:extLst>
              <a:ext uri="{FF2B5EF4-FFF2-40B4-BE49-F238E27FC236}">
                <a16:creationId xmlns:a16="http://schemas.microsoft.com/office/drawing/2014/main" id="{F571A23A-B8F2-6ADE-903F-A59D06125559}"/>
              </a:ext>
            </a:extLst>
          </p:cNvPr>
          <p:cNvSpPr txBox="1"/>
          <p:nvPr/>
        </p:nvSpPr>
        <p:spPr>
          <a:xfrm>
            <a:off x="717647" y="765634"/>
            <a:ext cx="40354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Black"/>
                <a:cs typeface="Times"/>
              </a:rPr>
              <a:t>On reflection . . .</a:t>
            </a:r>
            <a:endParaRPr lang="en-US">
              <a:latin typeface="Arial Black"/>
            </a:endParaRPr>
          </a:p>
        </p:txBody>
      </p:sp>
    </p:spTree>
    <p:extLst>
      <p:ext uri="{BB962C8B-B14F-4D97-AF65-F5344CB8AC3E}">
        <p14:creationId xmlns:p14="http://schemas.microsoft.com/office/powerpoint/2010/main" val="321618570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3">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3">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873B314-947E-4581-B0AC-853021958D62}" vid="{34AF5716-8676-406E-9D71-C9796FAD367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2301</Words>
  <Application>Microsoft Office PowerPoint</Application>
  <PresentationFormat>On-screen Show (4:3)</PresentationFormat>
  <Paragraphs>217</Paragraphs>
  <Slides>12</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Aeonik</vt:lpstr>
      <vt:lpstr>Arial</vt:lpstr>
      <vt:lpstr>Arial </vt:lpstr>
      <vt:lpstr>Arial Black</vt:lpstr>
      <vt:lpstr>Calibri</vt:lpstr>
      <vt:lpstr>Georgia</vt:lpstr>
      <vt:lpstr>Segoe UI</vt:lpstr>
      <vt:lpstr>Times</vt:lpstr>
      <vt:lpstr>Trebuchet MS</vt:lpstr>
      <vt:lpstr>Blank</vt:lpstr>
      <vt:lpstr>Office Theme</vt:lpstr>
      <vt:lpstr>ACADEMIC INTEGRITY: WHOSE WRITING IS IT? CAN WE STOP THE PLAGIARISM PANDEMIC?</vt:lpstr>
      <vt:lpstr>Session Structure</vt:lpstr>
      <vt:lpstr>Academic Integrity Definition</vt:lpstr>
      <vt:lpstr>Academic Integrity in Context Headlines</vt:lpstr>
      <vt:lpstr>AI progress timeline</vt:lpstr>
      <vt:lpstr>Actions and Impact </vt:lpstr>
      <vt:lpstr>Actions and Impact </vt:lpstr>
      <vt:lpstr>PowerPoint Presentation</vt:lpstr>
      <vt:lpstr>To change the culture of an organisation, the best way to start is by taking the following steps:</vt:lpstr>
      <vt:lpstr>Future Actions &amp; Considerations</vt:lpstr>
      <vt:lpstr>References</vt:lpstr>
      <vt:lpstr>References</vt:lpstr>
    </vt:vector>
  </TitlesOfParts>
  <Company>Linney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LD03</dc:creator>
  <cp:lastModifiedBy>Helen Hope</cp:lastModifiedBy>
  <cp:revision>610</cp:revision>
  <dcterms:created xsi:type="dcterms:W3CDTF">2005-08-11T09:46:20Z</dcterms:created>
  <dcterms:modified xsi:type="dcterms:W3CDTF">2023-06-13T07:32:15Z</dcterms:modified>
</cp:coreProperties>
</file>