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F449E-0DA2-D729-09F2-E0FFED529F0E}" v="2058" dt="2023-05-16T14:12:07.791"/>
    <p1510:client id="{3EA19CAA-8124-6780-0327-A659F1BA8928}" v="175" dt="2023-05-17T08:36:51.811"/>
    <p1510:client id="{6960B4BB-DC5F-C1C4-941E-93CE3A0955CC}" v="186" dt="2023-05-23T11:04:10.426"/>
    <p1510:client id="{9463D6B5-7F12-ADFE-0458-D8FC26B864BF}" v="14" dt="2023-05-23T11:54:09.333"/>
    <p1510:client id="{AB933463-38B1-C41C-1DAF-3FD24A93F474}" v="911" dt="2023-05-16T15:23:53.889"/>
    <p1510:client id="{F469C62B-1E7E-F7BB-16A4-C07072EB13BA}" v="148" dt="2023-05-22T09:26:10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arine Ross" userId="S::c.ross@worc.ac.uk::6aadadb8-1d24-449c-ad02-c90f9378b964" providerId="AD" clId="Web-{F469C62B-1E7E-F7BB-16A4-C07072EB13BA}"/>
    <pc:docChg chg="modSld">
      <pc:chgData name="Catharine Ross" userId="S::c.ross@worc.ac.uk::6aadadb8-1d24-449c-ad02-c90f9378b964" providerId="AD" clId="Web-{F469C62B-1E7E-F7BB-16A4-C07072EB13BA}" dt="2023-05-22T09:26:07.232" v="115"/>
      <pc:docMkLst>
        <pc:docMk/>
      </pc:docMkLst>
      <pc:sldChg chg="modSp">
        <pc:chgData name="Catharine Ross" userId="S::c.ross@worc.ac.uk::6aadadb8-1d24-449c-ad02-c90f9378b964" providerId="AD" clId="Web-{F469C62B-1E7E-F7BB-16A4-C07072EB13BA}" dt="2023-05-22T09:26:07.232" v="115"/>
        <pc:sldMkLst>
          <pc:docMk/>
          <pc:sldMk cId="952410654" sldId="272"/>
        </pc:sldMkLst>
        <pc:graphicFrameChg chg="mod modGraphic">
          <ac:chgData name="Catharine Ross" userId="S::c.ross@worc.ac.uk::6aadadb8-1d24-449c-ad02-c90f9378b964" providerId="AD" clId="Web-{F469C62B-1E7E-F7BB-16A4-C07072EB13BA}" dt="2023-05-22T09:26:07.232" v="115"/>
          <ac:graphicFrameMkLst>
            <pc:docMk/>
            <pc:sldMk cId="952410654" sldId="272"/>
            <ac:graphicFrameMk id="5" creationId="{B877E27D-1C96-2681-2764-3F3B8C95651C}"/>
          </ac:graphicFrameMkLst>
        </pc:graphicFrameChg>
      </pc:sldChg>
      <pc:sldChg chg="modSp">
        <pc:chgData name="Catharine Ross" userId="S::c.ross@worc.ac.uk::6aadadb8-1d24-449c-ad02-c90f9378b964" providerId="AD" clId="Web-{F469C62B-1E7E-F7BB-16A4-C07072EB13BA}" dt="2023-05-22T09:25:40.575" v="85"/>
        <pc:sldMkLst>
          <pc:docMk/>
          <pc:sldMk cId="1302173743" sldId="273"/>
        </pc:sldMkLst>
        <pc:graphicFrameChg chg="mod modGraphic">
          <ac:chgData name="Catharine Ross" userId="S::c.ross@worc.ac.uk::6aadadb8-1d24-449c-ad02-c90f9378b964" providerId="AD" clId="Web-{F469C62B-1E7E-F7BB-16A4-C07072EB13BA}" dt="2023-05-22T09:25:40.575" v="85"/>
          <ac:graphicFrameMkLst>
            <pc:docMk/>
            <pc:sldMk cId="1302173743" sldId="273"/>
            <ac:graphicFrameMk id="5" creationId="{9106FF01-BAD8-11F4-F88B-ECB81BAA8D01}"/>
          </ac:graphicFrameMkLst>
        </pc:graphicFrameChg>
      </pc:sldChg>
    </pc:docChg>
  </pc:docChgLst>
  <pc:docChgLst>
    <pc:chgData name="Catharine Ross" userId="S::c.ross@worc.ac.uk::6aadadb8-1d24-449c-ad02-c90f9378b964" providerId="AD" clId="Web-{3EA19CAA-8124-6780-0327-A659F1BA8928}"/>
    <pc:docChg chg="modSld">
      <pc:chgData name="Catharine Ross" userId="S::c.ross@worc.ac.uk::6aadadb8-1d24-449c-ad02-c90f9378b964" providerId="AD" clId="Web-{3EA19CAA-8124-6780-0327-A659F1BA8928}" dt="2023-05-17T08:36:51.811" v="139" actId="20577"/>
      <pc:docMkLst>
        <pc:docMk/>
      </pc:docMkLst>
      <pc:sldChg chg="addSp modSp">
        <pc:chgData name="Catharine Ross" userId="S::c.ross@worc.ac.uk::6aadadb8-1d24-449c-ad02-c90f9378b964" providerId="AD" clId="Web-{3EA19CAA-8124-6780-0327-A659F1BA8928}" dt="2023-05-17T08:26:11.781" v="50" actId="20577"/>
        <pc:sldMkLst>
          <pc:docMk/>
          <pc:sldMk cId="1931320208" sldId="256"/>
        </pc:sldMkLst>
        <pc:spChg chg="add mod">
          <ac:chgData name="Catharine Ross" userId="S::c.ross@worc.ac.uk::6aadadb8-1d24-449c-ad02-c90f9378b964" providerId="AD" clId="Web-{3EA19CAA-8124-6780-0327-A659F1BA8928}" dt="2023-05-17T08:26:11.781" v="50" actId="20577"/>
          <ac:spMkLst>
            <pc:docMk/>
            <pc:sldMk cId="1931320208" sldId="256"/>
            <ac:spMk id="3" creationId="{2BABF5FD-F48F-84CE-8911-E24F82305938}"/>
          </ac:spMkLst>
        </pc:spChg>
      </pc:sldChg>
      <pc:sldChg chg="modSp">
        <pc:chgData name="Catharine Ross" userId="S::c.ross@worc.ac.uk::6aadadb8-1d24-449c-ad02-c90f9378b964" providerId="AD" clId="Web-{3EA19CAA-8124-6780-0327-A659F1BA8928}" dt="2023-05-17T08:27:06.063" v="54" actId="20577"/>
        <pc:sldMkLst>
          <pc:docMk/>
          <pc:sldMk cId="1873994853" sldId="261"/>
        </pc:sldMkLst>
        <pc:spChg chg="mod">
          <ac:chgData name="Catharine Ross" userId="S::c.ross@worc.ac.uk::6aadadb8-1d24-449c-ad02-c90f9378b964" providerId="AD" clId="Web-{3EA19CAA-8124-6780-0327-A659F1BA8928}" dt="2023-05-17T08:27:06.063" v="54" actId="20577"/>
          <ac:spMkLst>
            <pc:docMk/>
            <pc:sldMk cId="1873994853" sldId="261"/>
            <ac:spMk id="3" creationId="{A342C472-58F1-262C-B390-B1E0A392CC31}"/>
          </ac:spMkLst>
        </pc:spChg>
      </pc:sldChg>
      <pc:sldChg chg="modSp">
        <pc:chgData name="Catharine Ross" userId="S::c.ross@worc.ac.uk::6aadadb8-1d24-449c-ad02-c90f9378b964" providerId="AD" clId="Web-{3EA19CAA-8124-6780-0327-A659F1BA8928}" dt="2023-05-17T08:30:25.552" v="72" actId="20577"/>
        <pc:sldMkLst>
          <pc:docMk/>
          <pc:sldMk cId="2838640914" sldId="275"/>
        </pc:sldMkLst>
        <pc:spChg chg="mod">
          <ac:chgData name="Catharine Ross" userId="S::c.ross@worc.ac.uk::6aadadb8-1d24-449c-ad02-c90f9378b964" providerId="AD" clId="Web-{3EA19CAA-8124-6780-0327-A659F1BA8928}" dt="2023-05-17T08:30:25.552" v="72" actId="20577"/>
          <ac:spMkLst>
            <pc:docMk/>
            <pc:sldMk cId="2838640914" sldId="275"/>
            <ac:spMk id="3" creationId="{FFDB7217-FFBF-489E-E1C8-16557E1AC32D}"/>
          </ac:spMkLst>
        </pc:spChg>
      </pc:sldChg>
      <pc:sldChg chg="modSp">
        <pc:chgData name="Catharine Ross" userId="S::c.ross@worc.ac.uk::6aadadb8-1d24-449c-ad02-c90f9378b964" providerId="AD" clId="Web-{3EA19CAA-8124-6780-0327-A659F1BA8928}" dt="2023-05-17T08:35:33.981" v="123" actId="20577"/>
        <pc:sldMkLst>
          <pc:docMk/>
          <pc:sldMk cId="676468892" sldId="278"/>
        </pc:sldMkLst>
        <pc:spChg chg="mod">
          <ac:chgData name="Catharine Ross" userId="S::c.ross@worc.ac.uk::6aadadb8-1d24-449c-ad02-c90f9378b964" providerId="AD" clId="Web-{3EA19CAA-8124-6780-0327-A659F1BA8928}" dt="2023-05-17T08:35:33.981" v="123" actId="20577"/>
          <ac:spMkLst>
            <pc:docMk/>
            <pc:sldMk cId="676468892" sldId="278"/>
            <ac:spMk id="3" creationId="{E235ADEF-F48B-5E91-7402-871089E9ECB1}"/>
          </ac:spMkLst>
        </pc:spChg>
      </pc:sldChg>
      <pc:sldChg chg="modSp">
        <pc:chgData name="Catharine Ross" userId="S::c.ross@worc.ac.uk::6aadadb8-1d24-449c-ad02-c90f9378b964" providerId="AD" clId="Web-{3EA19CAA-8124-6780-0327-A659F1BA8928}" dt="2023-05-17T08:36:51.811" v="139" actId="20577"/>
        <pc:sldMkLst>
          <pc:docMk/>
          <pc:sldMk cId="1047010470" sldId="280"/>
        </pc:sldMkLst>
        <pc:spChg chg="mod">
          <ac:chgData name="Catharine Ross" userId="S::c.ross@worc.ac.uk::6aadadb8-1d24-449c-ad02-c90f9378b964" providerId="AD" clId="Web-{3EA19CAA-8124-6780-0327-A659F1BA8928}" dt="2023-05-17T08:36:51.811" v="139" actId="20577"/>
          <ac:spMkLst>
            <pc:docMk/>
            <pc:sldMk cId="1047010470" sldId="280"/>
            <ac:spMk id="3" creationId="{D45869FC-1D5D-2DC1-49E7-0A48C12674B8}"/>
          </ac:spMkLst>
        </pc:spChg>
      </pc:sldChg>
    </pc:docChg>
  </pc:docChgLst>
  <pc:docChgLst>
    <pc:chgData name="Catharine Ross" userId="S::c.ross@worc.ac.uk::6aadadb8-1d24-449c-ad02-c90f9378b964" providerId="AD" clId="Web-{288F449E-0DA2-D729-09F2-E0FFED529F0E}"/>
    <pc:docChg chg="addSld delSld modSld sldOrd">
      <pc:chgData name="Catharine Ross" userId="S::c.ross@worc.ac.uk::6aadadb8-1d24-449c-ad02-c90f9378b964" providerId="AD" clId="Web-{288F449E-0DA2-D729-09F2-E0FFED529F0E}" dt="2023-05-16T14:12:07.791" v="1944"/>
      <pc:docMkLst>
        <pc:docMk/>
      </pc:docMkLst>
      <pc:sldChg chg="modSp ord">
        <pc:chgData name="Catharine Ross" userId="S::c.ross@worc.ac.uk::6aadadb8-1d24-449c-ad02-c90f9378b964" providerId="AD" clId="Web-{288F449E-0DA2-D729-09F2-E0FFED529F0E}" dt="2023-05-16T08:54:41.399" v="231"/>
        <pc:sldMkLst>
          <pc:docMk/>
          <pc:sldMk cId="4288229276" sldId="258"/>
        </pc:sldMkLst>
        <pc:spChg chg="mod">
          <ac:chgData name="Catharine Ross" userId="S::c.ross@worc.ac.uk::6aadadb8-1d24-449c-ad02-c90f9378b964" providerId="AD" clId="Web-{288F449E-0DA2-D729-09F2-E0FFED529F0E}" dt="2023-05-16T08:29:47.234" v="78" actId="1076"/>
          <ac:spMkLst>
            <pc:docMk/>
            <pc:sldMk cId="4288229276" sldId="258"/>
            <ac:spMk id="14" creationId="{E67DEF83-84CF-5678-D99D-7569B97F163D}"/>
          </ac:spMkLst>
        </pc:spChg>
      </pc:sldChg>
      <pc:sldChg chg="addSp delSp modSp">
        <pc:chgData name="Catharine Ross" userId="S::c.ross@worc.ac.uk::6aadadb8-1d24-449c-ad02-c90f9378b964" providerId="AD" clId="Web-{288F449E-0DA2-D729-09F2-E0FFED529F0E}" dt="2023-05-16T10:14:59.899" v="437"/>
        <pc:sldMkLst>
          <pc:docMk/>
          <pc:sldMk cId="2061385260" sldId="259"/>
        </pc:sldMkLst>
        <pc:spChg chg="mod">
          <ac:chgData name="Catharine Ross" userId="S::c.ross@worc.ac.uk::6aadadb8-1d24-449c-ad02-c90f9378b964" providerId="AD" clId="Web-{288F449E-0DA2-D729-09F2-E0FFED529F0E}" dt="2023-05-16T10:06:38.826" v="361" actId="20577"/>
          <ac:spMkLst>
            <pc:docMk/>
            <pc:sldMk cId="2061385260" sldId="259"/>
            <ac:spMk id="3" creationId="{EC8B9155-50AA-4EEE-FCDD-4ED6CFC968D1}"/>
          </ac:spMkLst>
        </pc:spChg>
        <pc:spChg chg="add del mod">
          <ac:chgData name="Catharine Ross" userId="S::c.ross@worc.ac.uk::6aadadb8-1d24-449c-ad02-c90f9378b964" providerId="AD" clId="Web-{288F449E-0DA2-D729-09F2-E0FFED529F0E}" dt="2023-05-16T10:14:59.899" v="437"/>
          <ac:spMkLst>
            <pc:docMk/>
            <pc:sldMk cId="2061385260" sldId="259"/>
            <ac:spMk id="4" creationId="{4EF5B254-6461-0E5B-0F68-EA4E0147D47B}"/>
          </ac:spMkLst>
        </pc:spChg>
        <pc:picChg chg="mod">
          <ac:chgData name="Catharine Ross" userId="S::c.ross@worc.ac.uk::6aadadb8-1d24-449c-ad02-c90f9378b964" providerId="AD" clId="Web-{288F449E-0DA2-D729-09F2-E0FFED529F0E}" dt="2023-05-16T08:37:52.674" v="157" actId="1076"/>
          <ac:picMkLst>
            <pc:docMk/>
            <pc:sldMk cId="2061385260" sldId="259"/>
            <ac:picMk id="5" creationId="{9DD427BD-7834-EDCE-08CF-A0EF2B2BBC31}"/>
          </ac:picMkLst>
        </pc:picChg>
      </pc:sldChg>
      <pc:sldChg chg="addSp delSp modSp add del">
        <pc:chgData name="Catharine Ross" userId="S::c.ross@worc.ac.uk::6aadadb8-1d24-449c-ad02-c90f9378b964" providerId="AD" clId="Web-{288F449E-0DA2-D729-09F2-E0FFED529F0E}" dt="2023-05-16T10:07:12.561" v="365" actId="20577"/>
        <pc:sldMkLst>
          <pc:docMk/>
          <pc:sldMk cId="4267637853" sldId="260"/>
        </pc:sldMkLst>
        <pc:spChg chg="mod">
          <ac:chgData name="Catharine Ross" userId="S::c.ross@worc.ac.uk::6aadadb8-1d24-449c-ad02-c90f9378b964" providerId="AD" clId="Web-{288F449E-0DA2-D729-09F2-E0FFED529F0E}" dt="2023-05-16T08:40:26.164" v="160" actId="20577"/>
          <ac:spMkLst>
            <pc:docMk/>
            <pc:sldMk cId="4267637853" sldId="260"/>
            <ac:spMk id="2" creationId="{3FD90618-2720-D697-1F04-6BBEF112442F}"/>
          </ac:spMkLst>
        </pc:spChg>
        <pc:spChg chg="mod">
          <ac:chgData name="Catharine Ross" userId="S::c.ross@worc.ac.uk::6aadadb8-1d24-449c-ad02-c90f9378b964" providerId="AD" clId="Web-{288F449E-0DA2-D729-09F2-E0FFED529F0E}" dt="2023-05-16T10:07:12.561" v="365" actId="20577"/>
          <ac:spMkLst>
            <pc:docMk/>
            <pc:sldMk cId="4267637853" sldId="260"/>
            <ac:spMk id="3" creationId="{13A98C72-A59F-6485-949A-13F5D93F7E78}"/>
          </ac:spMkLst>
        </pc:spChg>
        <pc:spChg chg="add mod">
          <ac:chgData name="Catharine Ross" userId="S::c.ross@worc.ac.uk::6aadadb8-1d24-449c-ad02-c90f9378b964" providerId="AD" clId="Web-{288F449E-0DA2-D729-09F2-E0FFED529F0E}" dt="2023-05-16T08:59:53.411" v="257" actId="1076"/>
          <ac:spMkLst>
            <pc:docMk/>
            <pc:sldMk cId="4267637853" sldId="260"/>
            <ac:spMk id="7" creationId="{63015B70-BBCE-A401-1F59-97ACA683DF2D}"/>
          </ac:spMkLst>
        </pc:spChg>
        <pc:picChg chg="add mod">
          <ac:chgData name="Catharine Ross" userId="S::c.ross@worc.ac.uk::6aadadb8-1d24-449c-ad02-c90f9378b964" providerId="AD" clId="Web-{288F449E-0DA2-D729-09F2-E0FFED529F0E}" dt="2023-05-16T08:58:37.080" v="235" actId="1076"/>
          <ac:picMkLst>
            <pc:docMk/>
            <pc:sldMk cId="4267637853" sldId="260"/>
            <ac:picMk id="4" creationId="{BFE18365-74C4-2932-C810-E05B72A3EB28}"/>
          </ac:picMkLst>
        </pc:picChg>
        <pc:picChg chg="mod">
          <ac:chgData name="Catharine Ross" userId="S::c.ross@worc.ac.uk::6aadadb8-1d24-449c-ad02-c90f9378b964" providerId="AD" clId="Web-{288F449E-0DA2-D729-09F2-E0FFED529F0E}" dt="2023-05-16T08:41:51.355" v="170" actId="1076"/>
          <ac:picMkLst>
            <pc:docMk/>
            <pc:sldMk cId="4267637853" sldId="260"/>
            <ac:picMk id="5" creationId="{9DCFF26B-DF9E-7CEA-CF72-70A29590FC0A}"/>
          </ac:picMkLst>
        </pc:picChg>
        <pc:picChg chg="add del mod">
          <ac:chgData name="Catharine Ross" userId="S::c.ross@worc.ac.uk::6aadadb8-1d24-449c-ad02-c90f9378b964" providerId="AD" clId="Web-{288F449E-0DA2-D729-09F2-E0FFED529F0E}" dt="2023-05-16T08:59:12.315" v="237"/>
          <ac:picMkLst>
            <pc:docMk/>
            <pc:sldMk cId="4267637853" sldId="260"/>
            <ac:picMk id="6" creationId="{25B91416-1EB2-8E49-CBE2-B9CD7780008F}"/>
          </ac:picMkLst>
        </pc:picChg>
      </pc:sldChg>
      <pc:sldChg chg="addSp delSp modSp">
        <pc:chgData name="Catharine Ross" userId="S::c.ross@worc.ac.uk::6aadadb8-1d24-449c-ad02-c90f9378b964" providerId="AD" clId="Web-{288F449E-0DA2-D729-09F2-E0FFED529F0E}" dt="2023-05-16T10:12:11.380" v="421"/>
        <pc:sldMkLst>
          <pc:docMk/>
          <pc:sldMk cId="1873994853" sldId="261"/>
        </pc:sldMkLst>
        <pc:spChg chg="mod">
          <ac:chgData name="Catharine Ross" userId="S::c.ross@worc.ac.uk::6aadadb8-1d24-449c-ad02-c90f9378b964" providerId="AD" clId="Web-{288F449E-0DA2-D729-09F2-E0FFED529F0E}" dt="2023-05-16T08:40:54.149" v="166" actId="20577"/>
          <ac:spMkLst>
            <pc:docMk/>
            <pc:sldMk cId="1873994853" sldId="261"/>
            <ac:spMk id="2" creationId="{AAC9BE47-EB3A-BD63-87E5-046D3E7530E8}"/>
          </ac:spMkLst>
        </pc:spChg>
        <pc:spChg chg="mod">
          <ac:chgData name="Catharine Ross" userId="S::c.ross@worc.ac.uk::6aadadb8-1d24-449c-ad02-c90f9378b964" providerId="AD" clId="Web-{288F449E-0DA2-D729-09F2-E0FFED529F0E}" dt="2023-05-16T10:11:34.176" v="419" actId="20577"/>
          <ac:spMkLst>
            <pc:docMk/>
            <pc:sldMk cId="1873994853" sldId="261"/>
            <ac:spMk id="3" creationId="{A342C472-58F1-262C-B390-B1E0A392CC31}"/>
          </ac:spMkLst>
        </pc:spChg>
        <pc:spChg chg="add del mod">
          <ac:chgData name="Catharine Ross" userId="S::c.ross@worc.ac.uk::6aadadb8-1d24-449c-ad02-c90f9378b964" providerId="AD" clId="Web-{288F449E-0DA2-D729-09F2-E0FFED529F0E}" dt="2023-05-16T10:12:11.380" v="421"/>
          <ac:spMkLst>
            <pc:docMk/>
            <pc:sldMk cId="1873994853" sldId="261"/>
            <ac:spMk id="5" creationId="{6F908049-0672-3A3B-08EA-F49CA05BB4F0}"/>
          </ac:spMkLst>
        </pc:spChg>
        <pc:picChg chg="add mod modCrop">
          <ac:chgData name="Catharine Ross" userId="S::c.ross@worc.ac.uk::6aadadb8-1d24-449c-ad02-c90f9378b964" providerId="AD" clId="Web-{288F449E-0DA2-D729-09F2-E0FFED529F0E}" dt="2023-05-16T08:43:27.655" v="182" actId="1076"/>
          <ac:picMkLst>
            <pc:docMk/>
            <pc:sldMk cId="1873994853" sldId="261"/>
            <ac:picMk id="4" creationId="{CF0D7FCA-8797-FA37-A053-381634B1ECA6}"/>
          </ac:picMkLst>
        </pc:picChg>
      </pc:sldChg>
      <pc:sldChg chg="modSp new">
        <pc:chgData name="Catharine Ross" userId="S::c.ross@worc.ac.uk::6aadadb8-1d24-449c-ad02-c90f9378b964" providerId="AD" clId="Web-{288F449E-0DA2-D729-09F2-E0FFED529F0E}" dt="2023-05-16T08:35:37.903" v="133" actId="20577"/>
        <pc:sldMkLst>
          <pc:docMk/>
          <pc:sldMk cId="3872223005" sldId="262"/>
        </pc:sldMkLst>
        <pc:spChg chg="mod">
          <ac:chgData name="Catharine Ross" userId="S::c.ross@worc.ac.uk::6aadadb8-1d24-449c-ad02-c90f9378b964" providerId="AD" clId="Web-{288F449E-0DA2-D729-09F2-E0FFED529F0E}" dt="2023-05-16T08:23:12.875" v="6" actId="20577"/>
          <ac:spMkLst>
            <pc:docMk/>
            <pc:sldMk cId="3872223005" sldId="262"/>
            <ac:spMk id="2" creationId="{89C3F5FC-A59C-CED5-6DAA-C2688BCE5B4F}"/>
          </ac:spMkLst>
        </pc:spChg>
        <pc:spChg chg="mod">
          <ac:chgData name="Catharine Ross" userId="S::c.ross@worc.ac.uk::6aadadb8-1d24-449c-ad02-c90f9378b964" providerId="AD" clId="Web-{288F449E-0DA2-D729-09F2-E0FFED529F0E}" dt="2023-05-16T08:35:37.903" v="133" actId="20577"/>
          <ac:spMkLst>
            <pc:docMk/>
            <pc:sldMk cId="3872223005" sldId="262"/>
            <ac:spMk id="3" creationId="{84D4DE58-57C5-96FB-F1B1-2C886049C37C}"/>
          </ac:spMkLst>
        </pc:spChg>
      </pc:sldChg>
      <pc:sldChg chg="addSp delSp modSp new mod setBg">
        <pc:chgData name="Catharine Ross" userId="S::c.ross@worc.ac.uk::6aadadb8-1d24-449c-ad02-c90f9378b964" providerId="AD" clId="Web-{288F449E-0DA2-D729-09F2-E0FFED529F0E}" dt="2023-05-16T08:54:04.038" v="230" actId="20577"/>
        <pc:sldMkLst>
          <pc:docMk/>
          <pc:sldMk cId="2160389572" sldId="263"/>
        </pc:sldMkLst>
        <pc:spChg chg="mod">
          <ac:chgData name="Catharine Ross" userId="S::c.ross@worc.ac.uk::6aadadb8-1d24-449c-ad02-c90f9378b964" providerId="AD" clId="Web-{288F449E-0DA2-D729-09F2-E0FFED529F0E}" dt="2023-05-16T08:54:04.038" v="230" actId="20577"/>
          <ac:spMkLst>
            <pc:docMk/>
            <pc:sldMk cId="2160389572" sldId="263"/>
            <ac:spMk id="2" creationId="{514E2E4A-07EF-F8DE-919B-213448407F43}"/>
          </ac:spMkLst>
        </pc:spChg>
        <pc:spChg chg="del">
          <ac:chgData name="Catharine Ross" userId="S::c.ross@worc.ac.uk::6aadadb8-1d24-449c-ad02-c90f9378b964" providerId="AD" clId="Web-{288F449E-0DA2-D729-09F2-E0FFED529F0E}" dt="2023-05-16T08:28:54.528" v="70"/>
          <ac:spMkLst>
            <pc:docMk/>
            <pc:sldMk cId="2160389572" sldId="263"/>
            <ac:spMk id="3" creationId="{A4BF7C0D-D53B-98EE-B898-A30FF22AD4E3}"/>
          </ac:spMkLst>
        </pc:spChg>
        <pc:spChg chg="add mod">
          <ac:chgData name="Catharine Ross" userId="S::c.ross@worc.ac.uk::6aadadb8-1d24-449c-ad02-c90f9378b964" providerId="AD" clId="Web-{288F449E-0DA2-D729-09F2-E0FFED529F0E}" dt="2023-05-16T08:45:09.971" v="189"/>
          <ac:spMkLst>
            <pc:docMk/>
            <pc:sldMk cId="2160389572" sldId="263"/>
            <ac:spMk id="7" creationId="{F9A54792-2C85-14FF-1919-9741FEDD91E5}"/>
          </ac:spMkLst>
        </pc:spChg>
        <pc:spChg chg="add del mod">
          <ac:chgData name="Catharine Ross" userId="S::c.ross@worc.ac.uk::6aadadb8-1d24-449c-ad02-c90f9378b964" providerId="AD" clId="Web-{288F449E-0DA2-D729-09F2-E0FFED529F0E}" dt="2023-05-16T08:33:50.883" v="117"/>
          <ac:spMkLst>
            <pc:docMk/>
            <pc:sldMk cId="2160389572" sldId="263"/>
            <ac:spMk id="12" creationId="{C77DC506-FBFC-C985-4476-9927A0B66477}"/>
          </ac:spMkLst>
        </pc:spChg>
        <pc:spChg chg="add del">
          <ac:chgData name="Catharine Ross" userId="S::c.ross@worc.ac.uk::6aadadb8-1d24-449c-ad02-c90f9378b964" providerId="AD" clId="Web-{288F449E-0DA2-D729-09F2-E0FFED529F0E}" dt="2023-05-16T08:45:09.971" v="189"/>
          <ac:spMkLst>
            <pc:docMk/>
            <pc:sldMk cId="2160389572" sldId="263"/>
            <ac:spMk id="16" creationId="{131BAD53-4E89-4F62-BBB7-26359763ED39}"/>
          </ac:spMkLst>
        </pc:spChg>
        <pc:spChg chg="add del">
          <ac:chgData name="Catharine Ross" userId="S::c.ross@worc.ac.uk::6aadadb8-1d24-449c-ad02-c90f9378b964" providerId="AD" clId="Web-{288F449E-0DA2-D729-09F2-E0FFED529F0E}" dt="2023-05-16T08:45:09.971" v="189"/>
          <ac:spMkLst>
            <pc:docMk/>
            <pc:sldMk cId="2160389572" sldId="263"/>
            <ac:spMk id="18" creationId="{62756DA2-40EB-4C6F-B962-5822FFB54FB6}"/>
          </ac:spMkLst>
        </pc:spChg>
        <pc:picChg chg="add mod ord">
          <ac:chgData name="Catharine Ross" userId="S::c.ross@worc.ac.uk::6aadadb8-1d24-449c-ad02-c90f9378b964" providerId="AD" clId="Web-{288F449E-0DA2-D729-09F2-E0FFED529F0E}" dt="2023-05-16T08:45:09.971" v="189"/>
          <ac:picMkLst>
            <pc:docMk/>
            <pc:sldMk cId="2160389572" sldId="263"/>
            <ac:picMk id="5" creationId="{FE7F8A19-919A-F784-29B3-F37EBF8782FD}"/>
          </ac:picMkLst>
        </pc:picChg>
        <pc:picChg chg="add">
          <ac:chgData name="Catharine Ross" userId="S::c.ross@worc.ac.uk::6aadadb8-1d24-449c-ad02-c90f9378b964" providerId="AD" clId="Web-{288F449E-0DA2-D729-09F2-E0FFED529F0E}" dt="2023-05-16T08:29:28.467" v="77"/>
          <ac:picMkLst>
            <pc:docMk/>
            <pc:sldMk cId="2160389572" sldId="263"/>
            <ac:picMk id="9" creationId="{A5A45455-6469-A8BB-D4CE-ACE644829EA1}"/>
          </ac:picMkLst>
        </pc:picChg>
        <pc:picChg chg="add mod">
          <ac:chgData name="Catharine Ross" userId="S::c.ross@worc.ac.uk::6aadadb8-1d24-449c-ad02-c90f9378b964" providerId="AD" clId="Web-{288F449E-0DA2-D729-09F2-E0FFED529F0E}" dt="2023-05-16T08:30:10.125" v="81" actId="1076"/>
          <ac:picMkLst>
            <pc:docMk/>
            <pc:sldMk cId="2160389572" sldId="263"/>
            <ac:picMk id="11" creationId="{5E1E71A5-8BF9-4883-00CA-6D4C7BF8F1C3}"/>
          </ac:picMkLst>
        </pc:picChg>
      </pc:sldChg>
      <pc:sldChg chg="addSp delSp modSp new">
        <pc:chgData name="Catharine Ross" userId="S::c.ross@worc.ac.uk::6aadadb8-1d24-449c-ad02-c90f9378b964" providerId="AD" clId="Web-{288F449E-0DA2-D729-09F2-E0FFED529F0E}" dt="2023-05-16T08:46:26.771" v="203" actId="20577"/>
        <pc:sldMkLst>
          <pc:docMk/>
          <pc:sldMk cId="2192534527" sldId="264"/>
        </pc:sldMkLst>
        <pc:spChg chg="mod">
          <ac:chgData name="Catharine Ross" userId="S::c.ross@worc.ac.uk::6aadadb8-1d24-449c-ad02-c90f9378b964" providerId="AD" clId="Web-{288F449E-0DA2-D729-09F2-E0FFED529F0E}" dt="2023-05-16T08:34:24.369" v="121" actId="20577"/>
          <ac:spMkLst>
            <pc:docMk/>
            <pc:sldMk cId="2192534527" sldId="264"/>
            <ac:spMk id="2" creationId="{008A9B18-2265-44C4-BC65-E5915F5423D7}"/>
          </ac:spMkLst>
        </pc:spChg>
        <pc:spChg chg="mod">
          <ac:chgData name="Catharine Ross" userId="S::c.ross@worc.ac.uk::6aadadb8-1d24-449c-ad02-c90f9378b964" providerId="AD" clId="Web-{288F449E-0DA2-D729-09F2-E0FFED529F0E}" dt="2023-05-16T08:46:26.771" v="203" actId="20577"/>
          <ac:spMkLst>
            <pc:docMk/>
            <pc:sldMk cId="2192534527" sldId="264"/>
            <ac:spMk id="3" creationId="{13CB13B4-E5CC-0879-9734-A666F08DE2A3}"/>
          </ac:spMkLst>
        </pc:spChg>
        <pc:spChg chg="add del mod">
          <ac:chgData name="Catharine Ross" userId="S::c.ross@worc.ac.uk::6aadadb8-1d24-449c-ad02-c90f9378b964" providerId="AD" clId="Web-{288F449E-0DA2-D729-09F2-E0FFED529F0E}" dt="2023-05-16T08:34:49.104" v="127"/>
          <ac:spMkLst>
            <pc:docMk/>
            <pc:sldMk cId="2192534527" sldId="264"/>
            <ac:spMk id="4" creationId="{BB419079-D45C-4C97-FDBA-66DF9C19CC06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08:47:32.633" v="221" actId="20577"/>
        <pc:sldMkLst>
          <pc:docMk/>
          <pc:sldMk cId="1642088895" sldId="265"/>
        </pc:sldMkLst>
        <pc:spChg chg="mod">
          <ac:chgData name="Catharine Ross" userId="S::c.ross@worc.ac.uk::6aadadb8-1d24-449c-ad02-c90f9378b964" providerId="AD" clId="Web-{288F449E-0DA2-D729-09F2-E0FFED529F0E}" dt="2023-05-16T08:46:43.084" v="208" actId="20577"/>
          <ac:spMkLst>
            <pc:docMk/>
            <pc:sldMk cId="1642088895" sldId="265"/>
            <ac:spMk id="2" creationId="{1D83F0F9-500B-020D-02C9-43B998184B61}"/>
          </ac:spMkLst>
        </pc:spChg>
        <pc:spChg chg="mod">
          <ac:chgData name="Catharine Ross" userId="S::c.ross@worc.ac.uk::6aadadb8-1d24-449c-ad02-c90f9378b964" providerId="AD" clId="Web-{288F449E-0DA2-D729-09F2-E0FFED529F0E}" dt="2023-05-16T08:47:32.633" v="221" actId="20577"/>
          <ac:spMkLst>
            <pc:docMk/>
            <pc:sldMk cId="1642088895" sldId="265"/>
            <ac:spMk id="3" creationId="{F9BA5B4F-37B9-2BDA-A2E7-DF1BABDDB81B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0:18:17.124" v="461" actId="20577"/>
        <pc:sldMkLst>
          <pc:docMk/>
          <pc:sldMk cId="2401194953" sldId="266"/>
        </pc:sldMkLst>
        <pc:spChg chg="mod">
          <ac:chgData name="Catharine Ross" userId="S::c.ross@worc.ac.uk::6aadadb8-1d24-449c-ad02-c90f9378b964" providerId="AD" clId="Web-{288F449E-0DA2-D729-09F2-E0FFED529F0E}" dt="2023-05-16T10:14:32.757" v="434" actId="20577"/>
          <ac:spMkLst>
            <pc:docMk/>
            <pc:sldMk cId="2401194953" sldId="266"/>
            <ac:spMk id="2" creationId="{605E8DBF-7734-3D42-6B32-D14D2EF75449}"/>
          </ac:spMkLst>
        </pc:spChg>
        <pc:spChg chg="mod">
          <ac:chgData name="Catharine Ross" userId="S::c.ross@worc.ac.uk::6aadadb8-1d24-449c-ad02-c90f9378b964" providerId="AD" clId="Web-{288F449E-0DA2-D729-09F2-E0FFED529F0E}" dt="2023-05-16T10:18:17.124" v="461" actId="20577"/>
          <ac:spMkLst>
            <pc:docMk/>
            <pc:sldMk cId="2401194953" sldId="266"/>
            <ac:spMk id="3" creationId="{97B937F5-4F68-4415-0052-DEA12CA24B25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0:18:55.466" v="473" actId="20577"/>
        <pc:sldMkLst>
          <pc:docMk/>
          <pc:sldMk cId="1374901927" sldId="267"/>
        </pc:sldMkLst>
        <pc:spChg chg="mod">
          <ac:chgData name="Catharine Ross" userId="S::c.ross@worc.ac.uk::6aadadb8-1d24-449c-ad02-c90f9378b964" providerId="AD" clId="Web-{288F449E-0DA2-D729-09F2-E0FFED529F0E}" dt="2023-05-16T10:18:38.435" v="466" actId="20577"/>
          <ac:spMkLst>
            <pc:docMk/>
            <pc:sldMk cId="1374901927" sldId="267"/>
            <ac:spMk id="2" creationId="{2752F22E-C3F1-D007-72E5-D0F3BB225757}"/>
          </ac:spMkLst>
        </pc:spChg>
        <pc:spChg chg="mod">
          <ac:chgData name="Catharine Ross" userId="S::c.ross@worc.ac.uk::6aadadb8-1d24-449c-ad02-c90f9378b964" providerId="AD" clId="Web-{288F449E-0DA2-D729-09F2-E0FFED529F0E}" dt="2023-05-16T10:18:55.466" v="473" actId="20577"/>
          <ac:spMkLst>
            <pc:docMk/>
            <pc:sldMk cId="1374901927" sldId="267"/>
            <ac:spMk id="3" creationId="{CE08C698-11FE-1939-9B41-F34085467ABE}"/>
          </ac:spMkLst>
        </pc:spChg>
      </pc:sldChg>
      <pc:sldChg chg="addSp delSp modSp new">
        <pc:chgData name="Catharine Ross" userId="S::c.ross@worc.ac.uk::6aadadb8-1d24-449c-ad02-c90f9378b964" providerId="AD" clId="Web-{288F449E-0DA2-D729-09F2-E0FFED529F0E}" dt="2023-05-16T10:26:59.570" v="601" actId="20577"/>
        <pc:sldMkLst>
          <pc:docMk/>
          <pc:sldMk cId="3851810650" sldId="268"/>
        </pc:sldMkLst>
        <pc:spChg chg="mod">
          <ac:chgData name="Catharine Ross" userId="S::c.ross@worc.ac.uk::6aadadb8-1d24-449c-ad02-c90f9378b964" providerId="AD" clId="Web-{288F449E-0DA2-D729-09F2-E0FFED529F0E}" dt="2023-05-16T10:20:44.984" v="483" actId="20577"/>
          <ac:spMkLst>
            <pc:docMk/>
            <pc:sldMk cId="3851810650" sldId="268"/>
            <ac:spMk id="2" creationId="{63300581-664B-6C00-F3E9-FE75C91F884D}"/>
          </ac:spMkLst>
        </pc:spChg>
        <pc:spChg chg="mod">
          <ac:chgData name="Catharine Ross" userId="S::c.ross@worc.ac.uk::6aadadb8-1d24-449c-ad02-c90f9378b964" providerId="AD" clId="Web-{288F449E-0DA2-D729-09F2-E0FFED529F0E}" dt="2023-05-16T10:26:59.570" v="601" actId="20577"/>
          <ac:spMkLst>
            <pc:docMk/>
            <pc:sldMk cId="3851810650" sldId="268"/>
            <ac:spMk id="3" creationId="{B21DBA97-9DC5-E332-A805-34CCEB6D0965}"/>
          </ac:spMkLst>
        </pc:spChg>
        <pc:spChg chg="add del mod">
          <ac:chgData name="Catharine Ross" userId="S::c.ross@worc.ac.uk::6aadadb8-1d24-449c-ad02-c90f9378b964" providerId="AD" clId="Web-{288F449E-0DA2-D729-09F2-E0FFED529F0E}" dt="2023-05-16T10:26:01.209" v="594"/>
          <ac:spMkLst>
            <pc:docMk/>
            <pc:sldMk cId="3851810650" sldId="268"/>
            <ac:spMk id="4" creationId="{B0E69268-F882-10D7-3E50-F5DB8A220019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0:49:42.568" v="654" actId="20577"/>
        <pc:sldMkLst>
          <pc:docMk/>
          <pc:sldMk cId="3849943581" sldId="269"/>
        </pc:sldMkLst>
        <pc:spChg chg="mod">
          <ac:chgData name="Catharine Ross" userId="S::c.ross@worc.ac.uk::6aadadb8-1d24-449c-ad02-c90f9378b964" providerId="AD" clId="Web-{288F449E-0DA2-D729-09F2-E0FFED529F0E}" dt="2023-05-16T10:29:24.323" v="606" actId="20577"/>
          <ac:spMkLst>
            <pc:docMk/>
            <pc:sldMk cId="3849943581" sldId="269"/>
            <ac:spMk id="2" creationId="{FF329152-1D6D-3DE1-1226-97225AC291E6}"/>
          </ac:spMkLst>
        </pc:spChg>
        <pc:spChg chg="mod">
          <ac:chgData name="Catharine Ross" userId="S::c.ross@worc.ac.uk::6aadadb8-1d24-449c-ad02-c90f9378b964" providerId="AD" clId="Web-{288F449E-0DA2-D729-09F2-E0FFED529F0E}" dt="2023-05-16T10:49:42.568" v="654" actId="20577"/>
          <ac:spMkLst>
            <pc:docMk/>
            <pc:sldMk cId="3849943581" sldId="269"/>
            <ac:spMk id="3" creationId="{1EEBD315-1711-618D-F6B9-C33C6671713E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1:07:14.324" v="1096" actId="20577"/>
        <pc:sldMkLst>
          <pc:docMk/>
          <pc:sldMk cId="2499502735" sldId="270"/>
        </pc:sldMkLst>
        <pc:spChg chg="mod">
          <ac:chgData name="Catharine Ross" userId="S::c.ross@worc.ac.uk::6aadadb8-1d24-449c-ad02-c90f9378b964" providerId="AD" clId="Web-{288F449E-0DA2-D729-09F2-E0FFED529F0E}" dt="2023-05-16T10:49:56.302" v="658" actId="20577"/>
          <ac:spMkLst>
            <pc:docMk/>
            <pc:sldMk cId="2499502735" sldId="270"/>
            <ac:spMk id="2" creationId="{2B630C25-83DD-255E-47FD-40C4D818A631}"/>
          </ac:spMkLst>
        </pc:spChg>
        <pc:spChg chg="mod">
          <ac:chgData name="Catharine Ross" userId="S::c.ross@worc.ac.uk::6aadadb8-1d24-449c-ad02-c90f9378b964" providerId="AD" clId="Web-{288F449E-0DA2-D729-09F2-E0FFED529F0E}" dt="2023-05-16T11:07:14.324" v="1096" actId="20577"/>
          <ac:spMkLst>
            <pc:docMk/>
            <pc:sldMk cId="2499502735" sldId="270"/>
            <ac:spMk id="3" creationId="{30031B39-E1BF-B0C2-2C04-A307AB514991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1:14:58.990" v="1208" actId="20577"/>
        <pc:sldMkLst>
          <pc:docMk/>
          <pc:sldMk cId="318452781" sldId="271"/>
        </pc:sldMkLst>
        <pc:spChg chg="mod">
          <ac:chgData name="Catharine Ross" userId="S::c.ross@worc.ac.uk::6aadadb8-1d24-449c-ad02-c90f9378b964" providerId="AD" clId="Web-{288F449E-0DA2-D729-09F2-E0FFED529F0E}" dt="2023-05-16T10:56:45.858" v="761" actId="20577"/>
          <ac:spMkLst>
            <pc:docMk/>
            <pc:sldMk cId="318452781" sldId="271"/>
            <ac:spMk id="2" creationId="{14BF81DC-A6B0-79D6-82A0-9AAA7DE1F004}"/>
          </ac:spMkLst>
        </pc:spChg>
        <pc:spChg chg="mod">
          <ac:chgData name="Catharine Ross" userId="S::c.ross@worc.ac.uk::6aadadb8-1d24-449c-ad02-c90f9378b964" providerId="AD" clId="Web-{288F449E-0DA2-D729-09F2-E0FFED529F0E}" dt="2023-05-16T11:14:58.990" v="1208" actId="20577"/>
          <ac:spMkLst>
            <pc:docMk/>
            <pc:sldMk cId="318452781" sldId="271"/>
            <ac:spMk id="3" creationId="{901501A4-D520-06DB-6FCB-9C51C8D2B166}"/>
          </ac:spMkLst>
        </pc:spChg>
      </pc:sldChg>
      <pc:sldChg chg="addSp delSp modSp new">
        <pc:chgData name="Catharine Ross" userId="S::c.ross@worc.ac.uk::6aadadb8-1d24-449c-ad02-c90f9378b964" providerId="AD" clId="Web-{288F449E-0DA2-D729-09F2-E0FFED529F0E}" dt="2023-05-16T11:15:41.303" v="1210" actId="1076"/>
        <pc:sldMkLst>
          <pc:docMk/>
          <pc:sldMk cId="952410654" sldId="272"/>
        </pc:sldMkLst>
        <pc:spChg chg="mod">
          <ac:chgData name="Catharine Ross" userId="S::c.ross@worc.ac.uk::6aadadb8-1d24-449c-ad02-c90f9378b964" providerId="AD" clId="Web-{288F449E-0DA2-D729-09F2-E0FFED529F0E}" dt="2023-05-16T11:11:22.204" v="1158" actId="1076"/>
          <ac:spMkLst>
            <pc:docMk/>
            <pc:sldMk cId="952410654" sldId="272"/>
            <ac:spMk id="2" creationId="{363F2466-A80A-58BA-E5A3-53F5FAA78CA4}"/>
          </ac:spMkLst>
        </pc:spChg>
        <pc:spChg chg="del">
          <ac:chgData name="Catharine Ross" userId="S::c.ross@worc.ac.uk::6aadadb8-1d24-449c-ad02-c90f9378b964" providerId="AD" clId="Web-{288F449E-0DA2-D729-09F2-E0FFED529F0E}" dt="2023-05-16T11:09:48.374" v="1105"/>
          <ac:spMkLst>
            <pc:docMk/>
            <pc:sldMk cId="952410654" sldId="272"/>
            <ac:spMk id="3" creationId="{87B4F840-3D58-04E0-9042-15B3F3278D0D}"/>
          </ac:spMkLst>
        </pc:spChg>
        <pc:spChg chg="add mod">
          <ac:chgData name="Catharine Ross" userId="S::c.ross@worc.ac.uk::6aadadb8-1d24-449c-ad02-c90f9378b964" providerId="AD" clId="Web-{288F449E-0DA2-D729-09F2-E0FFED529F0E}" dt="2023-05-16T11:15:23.787" v="1209" actId="20577"/>
          <ac:spMkLst>
            <pc:docMk/>
            <pc:sldMk cId="952410654" sldId="272"/>
            <ac:spMk id="6" creationId="{2D602F1B-D98F-79D7-9CB8-EAA70A86913C}"/>
          </ac:spMkLst>
        </pc:spChg>
        <pc:graphicFrameChg chg="add mod ord modGraphic">
          <ac:chgData name="Catharine Ross" userId="S::c.ross@worc.ac.uk::6aadadb8-1d24-449c-ad02-c90f9378b964" providerId="AD" clId="Web-{288F449E-0DA2-D729-09F2-E0FFED529F0E}" dt="2023-05-16T11:15:41.303" v="1210" actId="1076"/>
          <ac:graphicFrameMkLst>
            <pc:docMk/>
            <pc:sldMk cId="952410654" sldId="272"/>
            <ac:graphicFrameMk id="5" creationId="{B877E27D-1C96-2681-2764-3F3B8C95651C}"/>
          </ac:graphicFrameMkLst>
        </pc:graphicFrameChg>
      </pc:sldChg>
      <pc:sldChg chg="addSp delSp modSp new">
        <pc:chgData name="Catharine Ross" userId="S::c.ross@worc.ac.uk::6aadadb8-1d24-449c-ad02-c90f9378b964" providerId="AD" clId="Web-{288F449E-0DA2-D729-09F2-E0FFED529F0E}" dt="2023-05-16T11:18:28.901" v="1273" actId="1076"/>
        <pc:sldMkLst>
          <pc:docMk/>
          <pc:sldMk cId="1302173743" sldId="273"/>
        </pc:sldMkLst>
        <pc:spChg chg="mod">
          <ac:chgData name="Catharine Ross" userId="S::c.ross@worc.ac.uk::6aadadb8-1d24-449c-ad02-c90f9378b964" providerId="AD" clId="Web-{288F449E-0DA2-D729-09F2-E0FFED529F0E}" dt="2023-05-16T11:18:28.901" v="1273" actId="1076"/>
          <ac:spMkLst>
            <pc:docMk/>
            <pc:sldMk cId="1302173743" sldId="273"/>
            <ac:spMk id="2" creationId="{A0811DB9-5B1F-6D73-6091-CF5E99FE6A4A}"/>
          </ac:spMkLst>
        </pc:spChg>
        <pc:spChg chg="del mod">
          <ac:chgData name="Catharine Ross" userId="S::c.ross@worc.ac.uk::6aadadb8-1d24-449c-ad02-c90f9378b964" providerId="AD" clId="Web-{288F449E-0DA2-D729-09F2-E0FFED529F0E}" dt="2023-05-16T11:16:24.132" v="1217"/>
          <ac:spMkLst>
            <pc:docMk/>
            <pc:sldMk cId="1302173743" sldId="273"/>
            <ac:spMk id="3" creationId="{14138597-A7F1-28B8-FAA0-36DC1425E02E}"/>
          </ac:spMkLst>
        </pc:spChg>
        <pc:spChg chg="add del mod">
          <ac:chgData name="Catharine Ross" userId="S::c.ross@worc.ac.uk::6aadadb8-1d24-449c-ad02-c90f9378b964" providerId="AD" clId="Web-{288F449E-0DA2-D729-09F2-E0FFED529F0E}" dt="2023-05-16T11:16:58.039" v="1228"/>
          <ac:spMkLst>
            <pc:docMk/>
            <pc:sldMk cId="1302173743" sldId="273"/>
            <ac:spMk id="6" creationId="{8BCF05DE-7F29-F295-E0B3-7094992885D4}"/>
          </ac:spMkLst>
        </pc:spChg>
        <pc:graphicFrameChg chg="add mod modGraphic">
          <ac:chgData name="Catharine Ross" userId="S::c.ross@worc.ac.uk::6aadadb8-1d24-449c-ad02-c90f9378b964" providerId="AD" clId="Web-{288F449E-0DA2-D729-09F2-E0FFED529F0E}" dt="2023-05-16T11:18:25.338" v="1272" actId="1076"/>
          <ac:graphicFrameMkLst>
            <pc:docMk/>
            <pc:sldMk cId="1302173743" sldId="273"/>
            <ac:graphicFrameMk id="5" creationId="{9106FF01-BAD8-11F4-F88B-ECB81BAA8D01}"/>
          </ac:graphicFrameMkLst>
        </pc:graphicFrameChg>
      </pc:sldChg>
      <pc:sldChg chg="modSp new">
        <pc:chgData name="Catharine Ross" userId="S::c.ross@worc.ac.uk::6aadadb8-1d24-449c-ad02-c90f9378b964" providerId="AD" clId="Web-{288F449E-0DA2-D729-09F2-E0FFED529F0E}" dt="2023-05-16T11:25:56.316" v="1346" actId="20577"/>
        <pc:sldMkLst>
          <pc:docMk/>
          <pc:sldMk cId="31854073" sldId="274"/>
        </pc:sldMkLst>
        <pc:spChg chg="mod">
          <ac:chgData name="Catharine Ross" userId="S::c.ross@worc.ac.uk::6aadadb8-1d24-449c-ad02-c90f9378b964" providerId="AD" clId="Web-{288F449E-0DA2-D729-09F2-E0FFED529F0E}" dt="2023-05-16T11:25:22.972" v="1334" actId="20577"/>
          <ac:spMkLst>
            <pc:docMk/>
            <pc:sldMk cId="31854073" sldId="274"/>
            <ac:spMk id="2" creationId="{371A339A-6C39-D250-B6A4-B928BB552B7F}"/>
          </ac:spMkLst>
        </pc:spChg>
        <pc:spChg chg="mod">
          <ac:chgData name="Catharine Ross" userId="S::c.ross@worc.ac.uk::6aadadb8-1d24-449c-ad02-c90f9378b964" providerId="AD" clId="Web-{288F449E-0DA2-D729-09F2-E0FFED529F0E}" dt="2023-05-16T11:25:56.316" v="1346" actId="20577"/>
          <ac:spMkLst>
            <pc:docMk/>
            <pc:sldMk cId="31854073" sldId="274"/>
            <ac:spMk id="3" creationId="{A8154D0D-69D5-D0DB-61AB-D45CB4F1ED27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2:24:39.728" v="1501" actId="20577"/>
        <pc:sldMkLst>
          <pc:docMk/>
          <pc:sldMk cId="2838640914" sldId="275"/>
        </pc:sldMkLst>
        <pc:spChg chg="mod">
          <ac:chgData name="Catharine Ross" userId="S::c.ross@worc.ac.uk::6aadadb8-1d24-449c-ad02-c90f9378b964" providerId="AD" clId="Web-{288F449E-0DA2-D729-09F2-E0FFED529F0E}" dt="2023-05-16T12:00:39.261" v="1465" actId="1076"/>
          <ac:spMkLst>
            <pc:docMk/>
            <pc:sldMk cId="2838640914" sldId="275"/>
            <ac:spMk id="2" creationId="{E982E824-4299-E2ED-2FAB-7891DBE40D13}"/>
          </ac:spMkLst>
        </pc:spChg>
        <pc:spChg chg="mod">
          <ac:chgData name="Catharine Ross" userId="S::c.ross@worc.ac.uk::6aadadb8-1d24-449c-ad02-c90f9378b964" providerId="AD" clId="Web-{288F449E-0DA2-D729-09F2-E0FFED529F0E}" dt="2023-05-16T12:24:39.728" v="1501" actId="20577"/>
          <ac:spMkLst>
            <pc:docMk/>
            <pc:sldMk cId="2838640914" sldId="275"/>
            <ac:spMk id="3" creationId="{FFDB7217-FFBF-489E-E1C8-16557E1AC32D}"/>
          </ac:spMkLst>
        </pc:spChg>
      </pc:sldChg>
      <pc:sldChg chg="addSp delSp modSp new">
        <pc:chgData name="Catharine Ross" userId="S::c.ross@worc.ac.uk::6aadadb8-1d24-449c-ad02-c90f9378b964" providerId="AD" clId="Web-{288F449E-0DA2-D729-09F2-E0FFED529F0E}" dt="2023-05-16T13:59:22.972" v="1868" actId="20577"/>
        <pc:sldMkLst>
          <pc:docMk/>
          <pc:sldMk cId="341356456" sldId="276"/>
        </pc:sldMkLst>
        <pc:spChg chg="add del mod">
          <ac:chgData name="Catharine Ross" userId="S::c.ross@worc.ac.uk::6aadadb8-1d24-449c-ad02-c90f9378b964" providerId="AD" clId="Web-{288F449E-0DA2-D729-09F2-E0FFED529F0E}" dt="2023-05-16T13:58:15.345" v="1839" actId="20577"/>
          <ac:spMkLst>
            <pc:docMk/>
            <pc:sldMk cId="341356456" sldId="276"/>
            <ac:spMk id="2" creationId="{C44D7162-F727-4DA3-1C74-13BA70314F30}"/>
          </ac:spMkLst>
        </pc:spChg>
        <pc:spChg chg="mod">
          <ac:chgData name="Catharine Ross" userId="S::c.ross@worc.ac.uk::6aadadb8-1d24-449c-ad02-c90f9378b964" providerId="AD" clId="Web-{288F449E-0DA2-D729-09F2-E0FFED529F0E}" dt="2023-05-16T13:59:22.972" v="1868" actId="20577"/>
          <ac:spMkLst>
            <pc:docMk/>
            <pc:sldMk cId="341356456" sldId="276"/>
            <ac:spMk id="3" creationId="{0F3562FF-F59A-1900-364F-FB3E6BDD6ACF}"/>
          </ac:spMkLst>
        </pc:spChg>
        <pc:spChg chg="add del mod">
          <ac:chgData name="Catharine Ross" userId="S::c.ross@worc.ac.uk::6aadadb8-1d24-449c-ad02-c90f9378b964" providerId="AD" clId="Web-{288F449E-0DA2-D729-09F2-E0FFED529F0E}" dt="2023-05-16T13:38:15.530" v="1749"/>
          <ac:spMkLst>
            <pc:docMk/>
            <pc:sldMk cId="341356456" sldId="276"/>
            <ac:spMk id="4" creationId="{E0D24972-B306-68C1-6CE9-D886BE7295A0}"/>
          </ac:spMkLst>
        </pc:spChg>
        <pc:spChg chg="add del mod">
          <ac:chgData name="Catharine Ross" userId="S::c.ross@worc.ac.uk::6aadadb8-1d24-449c-ad02-c90f9378b964" providerId="AD" clId="Web-{288F449E-0DA2-D729-09F2-E0FFED529F0E}" dt="2023-05-16T13:43:43.914" v="1762"/>
          <ac:spMkLst>
            <pc:docMk/>
            <pc:sldMk cId="341356456" sldId="276"/>
            <ac:spMk id="6" creationId="{3E9C80D2-5B2B-79B7-C6C8-C562AB1AE99F}"/>
          </ac:spMkLst>
        </pc:spChg>
      </pc:sldChg>
      <pc:sldChg chg="delSp modSp new del">
        <pc:chgData name="Catharine Ross" userId="S::c.ross@worc.ac.uk::6aadadb8-1d24-449c-ad02-c90f9378b964" providerId="AD" clId="Web-{288F449E-0DA2-D729-09F2-E0FFED529F0E}" dt="2023-05-16T14:11:15.149" v="1941"/>
        <pc:sldMkLst>
          <pc:docMk/>
          <pc:sldMk cId="91031028" sldId="277"/>
        </pc:sldMkLst>
        <pc:spChg chg="del">
          <ac:chgData name="Catharine Ross" userId="S::c.ross@worc.ac.uk::6aadadb8-1d24-449c-ad02-c90f9378b964" providerId="AD" clId="Web-{288F449E-0DA2-D729-09F2-E0FFED529F0E}" dt="2023-05-16T14:02:55.150" v="1931"/>
          <ac:spMkLst>
            <pc:docMk/>
            <pc:sldMk cId="91031028" sldId="277"/>
            <ac:spMk id="2" creationId="{24AF1285-8FF0-A356-72BF-B8F8C9BF2E18}"/>
          </ac:spMkLst>
        </pc:spChg>
        <pc:spChg chg="mod">
          <ac:chgData name="Catharine Ross" userId="S::c.ross@worc.ac.uk::6aadadb8-1d24-449c-ad02-c90f9378b964" providerId="AD" clId="Web-{288F449E-0DA2-D729-09F2-E0FFED529F0E}" dt="2023-05-16T14:03:07.369" v="1932" actId="1076"/>
          <ac:spMkLst>
            <pc:docMk/>
            <pc:sldMk cId="91031028" sldId="277"/>
            <ac:spMk id="3" creationId="{C2EA76E3-D6C7-46BE-F224-39B83BEFBE26}"/>
          </ac:spMkLst>
        </pc:spChg>
      </pc:sldChg>
      <pc:sldChg chg="modSp new">
        <pc:chgData name="Catharine Ross" userId="S::c.ross@worc.ac.uk::6aadadb8-1d24-449c-ad02-c90f9378b964" providerId="AD" clId="Web-{288F449E-0DA2-D729-09F2-E0FFED529F0E}" dt="2023-05-16T14:11:47.478" v="1943" actId="20577"/>
        <pc:sldMkLst>
          <pc:docMk/>
          <pc:sldMk cId="676468892" sldId="278"/>
        </pc:sldMkLst>
        <pc:spChg chg="mod">
          <ac:chgData name="Catharine Ross" userId="S::c.ross@worc.ac.uk::6aadadb8-1d24-449c-ad02-c90f9378b964" providerId="AD" clId="Web-{288F449E-0DA2-D729-09F2-E0FFED529F0E}" dt="2023-05-16T14:11:47.478" v="1943" actId="20577"/>
          <ac:spMkLst>
            <pc:docMk/>
            <pc:sldMk cId="676468892" sldId="278"/>
            <ac:spMk id="2" creationId="{653238D5-803B-72E9-B290-B61FAED98EA9}"/>
          </ac:spMkLst>
        </pc:spChg>
        <pc:spChg chg="mod">
          <ac:chgData name="Catharine Ross" userId="S::c.ross@worc.ac.uk::6aadadb8-1d24-449c-ad02-c90f9378b964" providerId="AD" clId="Web-{288F449E-0DA2-D729-09F2-E0FFED529F0E}" dt="2023-05-16T14:10:42.242" v="1934" actId="20577"/>
          <ac:spMkLst>
            <pc:docMk/>
            <pc:sldMk cId="676468892" sldId="278"/>
            <ac:spMk id="3" creationId="{E235ADEF-F48B-5E91-7402-871089E9ECB1}"/>
          </ac:spMkLst>
        </pc:spChg>
      </pc:sldChg>
      <pc:sldChg chg="new">
        <pc:chgData name="Catharine Ross" userId="S::c.ross@worc.ac.uk::6aadadb8-1d24-449c-ad02-c90f9378b964" providerId="AD" clId="Web-{288F449E-0DA2-D729-09F2-E0FFED529F0E}" dt="2023-05-16T14:12:07.791" v="1944"/>
        <pc:sldMkLst>
          <pc:docMk/>
          <pc:sldMk cId="3471396797" sldId="279"/>
        </pc:sldMkLst>
      </pc:sldChg>
    </pc:docChg>
  </pc:docChgLst>
  <pc:docChgLst>
    <pc:chgData name="Catharine Ross" userId="S::c.ross@worc.ac.uk::6aadadb8-1d24-449c-ad02-c90f9378b964" providerId="AD" clId="Web-{9463D6B5-7F12-ADFE-0458-D8FC26B864BF}"/>
    <pc:docChg chg="modSld">
      <pc:chgData name="Catharine Ross" userId="S::c.ross@worc.ac.uk::6aadadb8-1d24-449c-ad02-c90f9378b964" providerId="AD" clId="Web-{9463D6B5-7F12-ADFE-0458-D8FC26B864BF}" dt="2023-05-23T11:54:09.333" v="6" actId="20577"/>
      <pc:docMkLst>
        <pc:docMk/>
      </pc:docMkLst>
      <pc:sldChg chg="modSp">
        <pc:chgData name="Catharine Ross" userId="S::c.ross@worc.ac.uk::6aadadb8-1d24-449c-ad02-c90f9378b964" providerId="AD" clId="Web-{9463D6B5-7F12-ADFE-0458-D8FC26B864BF}" dt="2023-05-23T11:54:09.333" v="6" actId="20577"/>
        <pc:sldMkLst>
          <pc:docMk/>
          <pc:sldMk cId="1931320208" sldId="256"/>
        </pc:sldMkLst>
        <pc:spChg chg="mod">
          <ac:chgData name="Catharine Ross" userId="S::c.ross@worc.ac.uk::6aadadb8-1d24-449c-ad02-c90f9378b964" providerId="AD" clId="Web-{9463D6B5-7F12-ADFE-0458-D8FC26B864BF}" dt="2023-05-23T11:54:09.333" v="6" actId="20577"/>
          <ac:spMkLst>
            <pc:docMk/>
            <pc:sldMk cId="1931320208" sldId="256"/>
            <ac:spMk id="3" creationId="{2BABF5FD-F48F-84CE-8911-E24F82305938}"/>
          </ac:spMkLst>
        </pc:spChg>
      </pc:sldChg>
    </pc:docChg>
  </pc:docChgLst>
  <pc:docChgLst>
    <pc:chgData name="Catharine Ross" userId="S::c.ross@worc.ac.uk::6aadadb8-1d24-449c-ad02-c90f9378b964" providerId="AD" clId="Web-{AB933463-38B1-C41C-1DAF-3FD24A93F474}"/>
    <pc:docChg chg="addSld delSld modSld sldOrd">
      <pc:chgData name="Catharine Ross" userId="S::c.ross@worc.ac.uk::6aadadb8-1d24-449c-ad02-c90f9378b964" providerId="AD" clId="Web-{AB933463-38B1-C41C-1DAF-3FD24A93F474}" dt="2023-05-16T15:23:53.889" v="898"/>
      <pc:docMkLst>
        <pc:docMk/>
      </pc:docMkLst>
      <pc:sldChg chg="delSp modSp">
        <pc:chgData name="Catharine Ross" userId="S::c.ross@worc.ac.uk::6aadadb8-1d24-449c-ad02-c90f9378b964" providerId="AD" clId="Web-{AB933463-38B1-C41C-1DAF-3FD24A93F474}" dt="2023-05-16T14:51:18.262" v="443"/>
        <pc:sldMkLst>
          <pc:docMk/>
          <pc:sldMk cId="1931320208" sldId="256"/>
        </pc:sldMkLst>
        <pc:spChg chg="mod">
          <ac:chgData name="Catharine Ross" userId="S::c.ross@worc.ac.uk::6aadadb8-1d24-449c-ad02-c90f9378b964" providerId="AD" clId="Web-{AB933463-38B1-C41C-1DAF-3FD24A93F474}" dt="2023-05-16T14:51:09.339" v="442" actId="20577"/>
          <ac:spMkLst>
            <pc:docMk/>
            <pc:sldMk cId="1931320208" sldId="256"/>
            <ac:spMk id="2" creationId="{319EE370-1976-68CB-BDA1-0DF5DEDD5EAC}"/>
          </ac:spMkLst>
        </pc:spChg>
        <pc:spChg chg="del">
          <ac:chgData name="Catharine Ross" userId="S::c.ross@worc.ac.uk::6aadadb8-1d24-449c-ad02-c90f9378b964" providerId="AD" clId="Web-{AB933463-38B1-C41C-1DAF-3FD24A93F474}" dt="2023-05-16T14:51:18.262" v="443"/>
          <ac:spMkLst>
            <pc:docMk/>
            <pc:sldMk cId="1931320208" sldId="256"/>
            <ac:spMk id="3" creationId="{4D5BDF8C-A945-EC20-4B97-235D67D720DB}"/>
          </ac:spMkLst>
        </pc:spChg>
      </pc:sldChg>
      <pc:sldChg chg="del">
        <pc:chgData name="Catharine Ross" userId="S::c.ross@worc.ac.uk::6aadadb8-1d24-449c-ad02-c90f9378b964" providerId="AD" clId="Web-{AB933463-38B1-C41C-1DAF-3FD24A93F474}" dt="2023-05-16T14:45:40.287" v="438"/>
        <pc:sldMkLst>
          <pc:docMk/>
          <pc:sldMk cId="474701505" sldId="257"/>
        </pc:sldMkLst>
      </pc:sldChg>
      <pc:sldChg chg="del">
        <pc:chgData name="Catharine Ross" userId="S::c.ross@worc.ac.uk::6aadadb8-1d24-449c-ad02-c90f9378b964" providerId="AD" clId="Web-{AB933463-38B1-C41C-1DAF-3FD24A93F474}" dt="2023-05-16T14:45:42.693" v="439"/>
        <pc:sldMkLst>
          <pc:docMk/>
          <pc:sldMk cId="4288229276" sldId="258"/>
        </pc:sldMkLst>
      </pc:sldChg>
      <pc:sldChg chg="modSp">
        <pc:chgData name="Catharine Ross" userId="S::c.ross@worc.ac.uk::6aadadb8-1d24-449c-ad02-c90f9378b964" providerId="AD" clId="Web-{AB933463-38B1-C41C-1DAF-3FD24A93F474}" dt="2023-05-16T14:53:02.691" v="448" actId="20577"/>
        <pc:sldMkLst>
          <pc:docMk/>
          <pc:sldMk cId="2061385260" sldId="259"/>
        </pc:sldMkLst>
        <pc:spChg chg="mod">
          <ac:chgData name="Catharine Ross" userId="S::c.ross@worc.ac.uk::6aadadb8-1d24-449c-ad02-c90f9378b964" providerId="AD" clId="Web-{AB933463-38B1-C41C-1DAF-3FD24A93F474}" dt="2023-05-16T14:53:02.691" v="448" actId="20577"/>
          <ac:spMkLst>
            <pc:docMk/>
            <pc:sldMk cId="2061385260" sldId="259"/>
            <ac:spMk id="3" creationId="{EC8B9155-50AA-4EEE-FCDD-4ED6CFC968D1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3:17.832" v="450" actId="20577"/>
        <pc:sldMkLst>
          <pc:docMk/>
          <pc:sldMk cId="4267637853" sldId="260"/>
        </pc:sldMkLst>
        <pc:spChg chg="mod">
          <ac:chgData name="Catharine Ross" userId="S::c.ross@worc.ac.uk::6aadadb8-1d24-449c-ad02-c90f9378b964" providerId="AD" clId="Web-{AB933463-38B1-C41C-1DAF-3FD24A93F474}" dt="2023-05-16T14:53:17.832" v="450" actId="20577"/>
          <ac:spMkLst>
            <pc:docMk/>
            <pc:sldMk cId="4267637853" sldId="260"/>
            <ac:spMk id="3" creationId="{13A98C72-A59F-6485-949A-13F5D93F7E78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2:27.719" v="445" actId="20577"/>
        <pc:sldMkLst>
          <pc:docMk/>
          <pc:sldMk cId="1642088895" sldId="265"/>
        </pc:sldMkLst>
        <pc:spChg chg="mod">
          <ac:chgData name="Catharine Ross" userId="S::c.ross@worc.ac.uk::6aadadb8-1d24-449c-ad02-c90f9378b964" providerId="AD" clId="Web-{AB933463-38B1-C41C-1DAF-3FD24A93F474}" dt="2023-05-16T14:52:27.719" v="445" actId="20577"/>
          <ac:spMkLst>
            <pc:docMk/>
            <pc:sldMk cId="1642088895" sldId="265"/>
            <ac:spMk id="3" creationId="{F9BA5B4F-37B9-2BDA-A2E7-DF1BABDDB81B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4:14.086" v="458" actId="20577"/>
        <pc:sldMkLst>
          <pc:docMk/>
          <pc:sldMk cId="3849943581" sldId="269"/>
        </pc:sldMkLst>
        <pc:spChg chg="mod">
          <ac:chgData name="Catharine Ross" userId="S::c.ross@worc.ac.uk::6aadadb8-1d24-449c-ad02-c90f9378b964" providerId="AD" clId="Web-{AB933463-38B1-C41C-1DAF-3FD24A93F474}" dt="2023-05-16T14:54:14.086" v="458" actId="20577"/>
          <ac:spMkLst>
            <pc:docMk/>
            <pc:sldMk cId="3849943581" sldId="269"/>
            <ac:spMk id="3" creationId="{1EEBD315-1711-618D-F6B9-C33C6671713E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4:46.666" v="468" actId="20577"/>
        <pc:sldMkLst>
          <pc:docMk/>
          <pc:sldMk cId="2499502735" sldId="270"/>
        </pc:sldMkLst>
        <pc:spChg chg="mod">
          <ac:chgData name="Catharine Ross" userId="S::c.ross@worc.ac.uk::6aadadb8-1d24-449c-ad02-c90f9378b964" providerId="AD" clId="Web-{AB933463-38B1-C41C-1DAF-3FD24A93F474}" dt="2023-05-16T14:54:46.666" v="468" actId="20577"/>
          <ac:spMkLst>
            <pc:docMk/>
            <pc:sldMk cId="2499502735" sldId="270"/>
            <ac:spMk id="3" creationId="{30031B39-E1BF-B0C2-2C04-A307AB514991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5:08:52.018" v="779" actId="20577"/>
        <pc:sldMkLst>
          <pc:docMk/>
          <pc:sldMk cId="318452781" sldId="271"/>
        </pc:sldMkLst>
        <pc:spChg chg="mod">
          <ac:chgData name="Catharine Ross" userId="S::c.ross@worc.ac.uk::6aadadb8-1d24-449c-ad02-c90f9378b964" providerId="AD" clId="Web-{AB933463-38B1-C41C-1DAF-3FD24A93F474}" dt="2023-05-16T15:08:52.018" v="779" actId="20577"/>
          <ac:spMkLst>
            <pc:docMk/>
            <pc:sldMk cId="318452781" sldId="271"/>
            <ac:spMk id="3" creationId="{901501A4-D520-06DB-6FCB-9C51C8D2B166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5:51.467" v="572" actId="20577"/>
        <pc:sldMkLst>
          <pc:docMk/>
          <pc:sldMk cId="952410654" sldId="272"/>
        </pc:sldMkLst>
        <pc:spChg chg="mod">
          <ac:chgData name="Catharine Ross" userId="S::c.ross@worc.ac.uk::6aadadb8-1d24-449c-ad02-c90f9378b964" providerId="AD" clId="Web-{AB933463-38B1-C41C-1DAF-3FD24A93F474}" dt="2023-05-16T14:55:51.467" v="572" actId="20577"/>
          <ac:spMkLst>
            <pc:docMk/>
            <pc:sldMk cId="952410654" sldId="272"/>
            <ac:spMk id="6" creationId="{2D602F1B-D98F-79D7-9CB8-EAA70A86913C}"/>
          </ac:spMkLst>
        </pc:spChg>
        <pc:graphicFrameChg chg="mod modGraphic">
          <ac:chgData name="Catharine Ross" userId="S::c.ross@worc.ac.uk::6aadadb8-1d24-449c-ad02-c90f9378b964" providerId="AD" clId="Web-{AB933463-38B1-C41C-1DAF-3FD24A93F474}" dt="2023-05-16T14:55:35.810" v="570"/>
          <ac:graphicFrameMkLst>
            <pc:docMk/>
            <pc:sldMk cId="952410654" sldId="272"/>
            <ac:graphicFrameMk id="5" creationId="{B877E27D-1C96-2681-2764-3F3B8C95651C}"/>
          </ac:graphicFrameMkLst>
        </pc:graphicFrameChg>
      </pc:sldChg>
      <pc:sldChg chg="modSp">
        <pc:chgData name="Catharine Ross" userId="S::c.ross@worc.ac.uk::6aadadb8-1d24-449c-ad02-c90f9378b964" providerId="AD" clId="Web-{AB933463-38B1-C41C-1DAF-3FD24A93F474}" dt="2023-05-16T14:56:04.187" v="712"/>
        <pc:sldMkLst>
          <pc:docMk/>
          <pc:sldMk cId="1302173743" sldId="273"/>
        </pc:sldMkLst>
        <pc:graphicFrameChg chg="mod modGraphic">
          <ac:chgData name="Catharine Ross" userId="S::c.ross@worc.ac.uk::6aadadb8-1d24-449c-ad02-c90f9378b964" providerId="AD" clId="Web-{AB933463-38B1-C41C-1DAF-3FD24A93F474}" dt="2023-05-16T14:56:04.187" v="712"/>
          <ac:graphicFrameMkLst>
            <pc:docMk/>
            <pc:sldMk cId="1302173743" sldId="273"/>
            <ac:graphicFrameMk id="5" creationId="{9106FF01-BAD8-11F4-F88B-ECB81BAA8D01}"/>
          </ac:graphicFrameMkLst>
        </pc:graphicFrameChg>
      </pc:sldChg>
      <pc:sldChg chg="modSp">
        <pc:chgData name="Catharine Ross" userId="S::c.ross@worc.ac.uk::6aadadb8-1d24-449c-ad02-c90f9378b964" providerId="AD" clId="Web-{AB933463-38B1-C41C-1DAF-3FD24A93F474}" dt="2023-05-16T14:56:21.922" v="714" actId="20577"/>
        <pc:sldMkLst>
          <pc:docMk/>
          <pc:sldMk cId="31854073" sldId="274"/>
        </pc:sldMkLst>
        <pc:spChg chg="mod">
          <ac:chgData name="Catharine Ross" userId="S::c.ross@worc.ac.uk::6aadadb8-1d24-449c-ad02-c90f9378b964" providerId="AD" clId="Web-{AB933463-38B1-C41C-1DAF-3FD24A93F474}" dt="2023-05-16T14:56:21.922" v="714" actId="20577"/>
          <ac:spMkLst>
            <pc:docMk/>
            <pc:sldMk cId="31854073" sldId="274"/>
            <ac:spMk id="3" creationId="{A8154D0D-69D5-D0DB-61AB-D45CB4F1ED27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7:09.519" v="722" actId="14100"/>
        <pc:sldMkLst>
          <pc:docMk/>
          <pc:sldMk cId="2838640914" sldId="275"/>
        </pc:sldMkLst>
        <pc:spChg chg="mod">
          <ac:chgData name="Catharine Ross" userId="S::c.ross@worc.ac.uk::6aadadb8-1d24-449c-ad02-c90f9378b964" providerId="AD" clId="Web-{AB933463-38B1-C41C-1DAF-3FD24A93F474}" dt="2023-05-16T14:57:09.519" v="722" actId="14100"/>
          <ac:spMkLst>
            <pc:docMk/>
            <pc:sldMk cId="2838640914" sldId="275"/>
            <ac:spMk id="3" creationId="{FFDB7217-FFBF-489E-E1C8-16557E1AC32D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7:43.365" v="727" actId="20577"/>
        <pc:sldMkLst>
          <pc:docMk/>
          <pc:sldMk cId="341356456" sldId="276"/>
        </pc:sldMkLst>
        <pc:spChg chg="mod">
          <ac:chgData name="Catharine Ross" userId="S::c.ross@worc.ac.uk::6aadadb8-1d24-449c-ad02-c90f9378b964" providerId="AD" clId="Web-{AB933463-38B1-C41C-1DAF-3FD24A93F474}" dt="2023-05-16T14:57:43.365" v="727" actId="20577"/>
          <ac:spMkLst>
            <pc:docMk/>
            <pc:sldMk cId="341356456" sldId="276"/>
            <ac:spMk id="3" creationId="{0F3562FF-F59A-1900-364F-FB3E6BDD6ACF}"/>
          </ac:spMkLst>
        </pc:spChg>
      </pc:sldChg>
      <pc:sldChg chg="modSp">
        <pc:chgData name="Catharine Ross" userId="S::c.ross@worc.ac.uk::6aadadb8-1d24-449c-ad02-c90f9378b964" providerId="AD" clId="Web-{AB933463-38B1-C41C-1DAF-3FD24A93F474}" dt="2023-05-16T14:57:59.585" v="730" actId="20577"/>
        <pc:sldMkLst>
          <pc:docMk/>
          <pc:sldMk cId="676468892" sldId="278"/>
        </pc:sldMkLst>
        <pc:spChg chg="mod">
          <ac:chgData name="Catharine Ross" userId="S::c.ross@worc.ac.uk::6aadadb8-1d24-449c-ad02-c90f9378b964" providerId="AD" clId="Web-{AB933463-38B1-C41C-1DAF-3FD24A93F474}" dt="2023-05-16T14:19:58.671" v="46" actId="20577"/>
          <ac:spMkLst>
            <pc:docMk/>
            <pc:sldMk cId="676468892" sldId="278"/>
            <ac:spMk id="2" creationId="{653238D5-803B-72E9-B290-B61FAED98EA9}"/>
          </ac:spMkLst>
        </pc:spChg>
        <pc:spChg chg="mod">
          <ac:chgData name="Catharine Ross" userId="S::c.ross@worc.ac.uk::6aadadb8-1d24-449c-ad02-c90f9378b964" providerId="AD" clId="Web-{AB933463-38B1-C41C-1DAF-3FD24A93F474}" dt="2023-05-16T14:57:59.585" v="730" actId="20577"/>
          <ac:spMkLst>
            <pc:docMk/>
            <pc:sldMk cId="676468892" sldId="278"/>
            <ac:spMk id="3" creationId="{E235ADEF-F48B-5E91-7402-871089E9ECB1}"/>
          </ac:spMkLst>
        </pc:spChg>
      </pc:sldChg>
      <pc:sldChg chg="addSp delSp modSp">
        <pc:chgData name="Catharine Ross" userId="S::c.ross@worc.ac.uk::6aadadb8-1d24-449c-ad02-c90f9378b964" providerId="AD" clId="Web-{AB933463-38B1-C41C-1DAF-3FD24A93F474}" dt="2023-05-16T14:15:51.780" v="28" actId="1076"/>
        <pc:sldMkLst>
          <pc:docMk/>
          <pc:sldMk cId="3471396797" sldId="279"/>
        </pc:sldMkLst>
        <pc:spChg chg="mod">
          <ac:chgData name="Catharine Ross" userId="S::c.ross@worc.ac.uk::6aadadb8-1d24-449c-ad02-c90f9378b964" providerId="AD" clId="Web-{AB933463-38B1-C41C-1DAF-3FD24A93F474}" dt="2023-05-16T14:13:03.269" v="7" actId="20577"/>
          <ac:spMkLst>
            <pc:docMk/>
            <pc:sldMk cId="3471396797" sldId="279"/>
            <ac:spMk id="2" creationId="{99621500-05A5-87B2-D039-715C4570284E}"/>
          </ac:spMkLst>
        </pc:spChg>
        <pc:spChg chg="del mod">
          <ac:chgData name="Catharine Ross" userId="S::c.ross@worc.ac.uk::6aadadb8-1d24-449c-ad02-c90f9378b964" providerId="AD" clId="Web-{AB933463-38B1-C41C-1DAF-3FD24A93F474}" dt="2023-05-16T14:13:10.113" v="9"/>
          <ac:spMkLst>
            <pc:docMk/>
            <pc:sldMk cId="3471396797" sldId="279"/>
            <ac:spMk id="3" creationId="{B2E5A712-6EA4-32B6-E5B2-3FEB91765D16}"/>
          </ac:spMkLst>
        </pc:spChg>
        <pc:spChg chg="add del mod">
          <ac:chgData name="Catharine Ross" userId="S::c.ross@worc.ac.uk::6aadadb8-1d24-449c-ad02-c90f9378b964" providerId="AD" clId="Web-{AB933463-38B1-C41C-1DAF-3FD24A93F474}" dt="2023-05-16T14:15:10.684" v="20"/>
          <ac:spMkLst>
            <pc:docMk/>
            <pc:sldMk cId="3471396797" sldId="279"/>
            <ac:spMk id="6" creationId="{2B9FBBA9-F3D5-0DE8-4BD5-53B5560C219E}"/>
          </ac:spMkLst>
        </pc:spChg>
        <pc:picChg chg="add del mod ord modCrop">
          <ac:chgData name="Catharine Ross" userId="S::c.ross@worc.ac.uk::6aadadb8-1d24-449c-ad02-c90f9378b964" providerId="AD" clId="Web-{AB933463-38B1-C41C-1DAF-3FD24A93F474}" dt="2023-05-16T14:15:02.699" v="18"/>
          <ac:picMkLst>
            <pc:docMk/>
            <pc:sldMk cId="3471396797" sldId="279"/>
            <ac:picMk id="4" creationId="{1F5CEFC2-AE9F-9E65-F28C-AB177B0673AE}"/>
          </ac:picMkLst>
        </pc:picChg>
        <pc:picChg chg="add mod ord modCrop">
          <ac:chgData name="Catharine Ross" userId="S::c.ross@worc.ac.uk::6aadadb8-1d24-449c-ad02-c90f9378b964" providerId="AD" clId="Web-{AB933463-38B1-C41C-1DAF-3FD24A93F474}" dt="2023-05-16T14:15:51.780" v="28" actId="1076"/>
          <ac:picMkLst>
            <pc:docMk/>
            <pc:sldMk cId="3471396797" sldId="279"/>
            <ac:picMk id="7" creationId="{CBB7FA94-A47C-CC68-55FD-5526726A624B}"/>
          </ac:picMkLst>
        </pc:picChg>
      </pc:sldChg>
      <pc:sldChg chg="modSp new">
        <pc:chgData name="Catharine Ross" userId="S::c.ross@worc.ac.uk::6aadadb8-1d24-449c-ad02-c90f9378b964" providerId="AD" clId="Web-{AB933463-38B1-C41C-1DAF-3FD24A93F474}" dt="2023-05-16T14:58:26.837" v="733" actId="20577"/>
        <pc:sldMkLst>
          <pc:docMk/>
          <pc:sldMk cId="1047010470" sldId="280"/>
        </pc:sldMkLst>
        <pc:spChg chg="mod">
          <ac:chgData name="Catharine Ross" userId="S::c.ross@worc.ac.uk::6aadadb8-1d24-449c-ad02-c90f9378b964" providerId="AD" clId="Web-{AB933463-38B1-C41C-1DAF-3FD24A93F474}" dt="2023-05-16T14:30:38.416" v="163" actId="20577"/>
          <ac:spMkLst>
            <pc:docMk/>
            <pc:sldMk cId="1047010470" sldId="280"/>
            <ac:spMk id="2" creationId="{0DDF632D-ADBC-AC70-DF5E-5B7E74FA97F6}"/>
          </ac:spMkLst>
        </pc:spChg>
        <pc:spChg chg="mod">
          <ac:chgData name="Catharine Ross" userId="S::c.ross@worc.ac.uk::6aadadb8-1d24-449c-ad02-c90f9378b964" providerId="AD" clId="Web-{AB933463-38B1-C41C-1DAF-3FD24A93F474}" dt="2023-05-16T14:58:26.837" v="733" actId="20577"/>
          <ac:spMkLst>
            <pc:docMk/>
            <pc:sldMk cId="1047010470" sldId="280"/>
            <ac:spMk id="3" creationId="{D45869FC-1D5D-2DC1-49E7-0A48C12674B8}"/>
          </ac:spMkLst>
        </pc:spChg>
      </pc:sldChg>
      <pc:sldChg chg="modSp new ord">
        <pc:chgData name="Catharine Ross" userId="S::c.ross@worc.ac.uk::6aadadb8-1d24-449c-ad02-c90f9378b964" providerId="AD" clId="Web-{AB933463-38B1-C41C-1DAF-3FD24A93F474}" dt="2023-05-16T15:23:53.889" v="898"/>
        <pc:sldMkLst>
          <pc:docMk/>
          <pc:sldMk cId="3973269278" sldId="281"/>
        </pc:sldMkLst>
        <pc:spChg chg="mod">
          <ac:chgData name="Catharine Ross" userId="S::c.ross@worc.ac.uk::6aadadb8-1d24-449c-ad02-c90f9378b964" providerId="AD" clId="Web-{AB933463-38B1-C41C-1DAF-3FD24A93F474}" dt="2023-05-16T14:37:56.507" v="248" actId="20577"/>
          <ac:spMkLst>
            <pc:docMk/>
            <pc:sldMk cId="3973269278" sldId="281"/>
            <ac:spMk id="2" creationId="{C9E5D9DD-81AC-CAC5-2C10-AA403C8AFEAD}"/>
          </ac:spMkLst>
        </pc:spChg>
        <pc:spChg chg="mod">
          <ac:chgData name="Catharine Ross" userId="S::c.ross@worc.ac.uk::6aadadb8-1d24-449c-ad02-c90f9378b964" providerId="AD" clId="Web-{AB933463-38B1-C41C-1DAF-3FD24A93F474}" dt="2023-05-16T14:59:09.027" v="740" actId="20577"/>
          <ac:spMkLst>
            <pc:docMk/>
            <pc:sldMk cId="3973269278" sldId="281"/>
            <ac:spMk id="3" creationId="{EFB882CD-DF49-F580-AF8D-A837CE2749DB}"/>
          </ac:spMkLst>
        </pc:spChg>
      </pc:sldChg>
      <pc:sldChg chg="modSp new ord">
        <pc:chgData name="Catharine Ross" userId="S::c.ross@worc.ac.uk::6aadadb8-1d24-449c-ad02-c90f9378b964" providerId="AD" clId="Web-{AB933463-38B1-C41C-1DAF-3FD24A93F474}" dt="2023-05-16T15:23:12.573" v="896" actId="1076"/>
        <pc:sldMkLst>
          <pc:docMk/>
          <pc:sldMk cId="1053229691" sldId="282"/>
        </pc:sldMkLst>
        <pc:spChg chg="mod">
          <ac:chgData name="Catharine Ross" userId="S::c.ross@worc.ac.uk::6aadadb8-1d24-449c-ad02-c90f9378b964" providerId="AD" clId="Web-{AB933463-38B1-C41C-1DAF-3FD24A93F474}" dt="2023-05-16T15:23:09.105" v="895" actId="1076"/>
          <ac:spMkLst>
            <pc:docMk/>
            <pc:sldMk cId="1053229691" sldId="282"/>
            <ac:spMk id="2" creationId="{D13E444C-A2AD-2C37-0B41-B76E1D485B8D}"/>
          </ac:spMkLst>
        </pc:spChg>
        <pc:spChg chg="mod">
          <ac:chgData name="Catharine Ross" userId="S::c.ross@worc.ac.uk::6aadadb8-1d24-449c-ad02-c90f9378b964" providerId="AD" clId="Web-{AB933463-38B1-C41C-1DAF-3FD24A93F474}" dt="2023-05-16T15:23:12.573" v="896" actId="1076"/>
          <ac:spMkLst>
            <pc:docMk/>
            <pc:sldMk cId="1053229691" sldId="282"/>
            <ac:spMk id="3" creationId="{AA227DDC-41EE-A8CD-9AB1-3209E8A7072C}"/>
          </ac:spMkLst>
        </pc:spChg>
      </pc:sldChg>
      <pc:sldChg chg="modSp new">
        <pc:chgData name="Catharine Ross" userId="S::c.ross@worc.ac.uk::6aadadb8-1d24-449c-ad02-c90f9378b964" providerId="AD" clId="Web-{AB933463-38B1-C41C-1DAF-3FD24A93F474}" dt="2023-05-16T15:23:27.059" v="897" actId="20577"/>
        <pc:sldMkLst>
          <pc:docMk/>
          <pc:sldMk cId="2848741010" sldId="283"/>
        </pc:sldMkLst>
        <pc:spChg chg="mod">
          <ac:chgData name="Catharine Ross" userId="S::c.ross@worc.ac.uk::6aadadb8-1d24-449c-ad02-c90f9378b964" providerId="AD" clId="Web-{AB933463-38B1-C41C-1DAF-3FD24A93F474}" dt="2023-05-16T15:23:27.059" v="897" actId="20577"/>
          <ac:spMkLst>
            <pc:docMk/>
            <pc:sldMk cId="2848741010" sldId="283"/>
            <ac:spMk id="2" creationId="{E1C2A47D-D1D0-A8C8-4B9A-8DE3AC2A1589}"/>
          </ac:spMkLst>
        </pc:spChg>
        <pc:spChg chg="mod">
          <ac:chgData name="Catharine Ross" userId="S::c.ross@worc.ac.uk::6aadadb8-1d24-449c-ad02-c90f9378b964" providerId="AD" clId="Web-{AB933463-38B1-C41C-1DAF-3FD24A93F474}" dt="2023-05-16T15:23:00.135" v="891" actId="20577"/>
          <ac:spMkLst>
            <pc:docMk/>
            <pc:sldMk cId="2848741010" sldId="283"/>
            <ac:spMk id="3" creationId="{91FD9058-B33D-F052-C736-58D9592E6D38}"/>
          </ac:spMkLst>
        </pc:spChg>
      </pc:sldChg>
    </pc:docChg>
  </pc:docChgLst>
  <pc:docChgLst>
    <pc:chgData name="Catharine Ross" userId="S::c.ross@worc.ac.uk::6aadadb8-1d24-449c-ad02-c90f9378b964" providerId="AD" clId="Web-{6960B4BB-DC5F-C1C4-941E-93CE3A0955CC}"/>
    <pc:docChg chg="modSld addMainMaster delMainMaster">
      <pc:chgData name="Catharine Ross" userId="S::c.ross@worc.ac.uk::6aadadb8-1d24-449c-ad02-c90f9378b964" providerId="AD" clId="Web-{6960B4BB-DC5F-C1C4-941E-93CE3A0955CC}" dt="2023-05-23T11:04:10.426" v="171"/>
      <pc:docMkLst>
        <pc:docMk/>
      </pc:docMkLst>
      <pc:sldChg chg="modSp mod modClrScheme chgLayout">
        <pc:chgData name="Catharine Ross" userId="S::c.ross@worc.ac.uk::6aadadb8-1d24-449c-ad02-c90f9378b964" providerId="AD" clId="Web-{6960B4BB-DC5F-C1C4-941E-93CE3A0955CC}" dt="2023-05-23T10:22:57.840" v="74" actId="14100"/>
        <pc:sldMkLst>
          <pc:docMk/>
          <pc:sldMk cId="1931320208" sldId="256"/>
        </pc:sldMkLst>
        <pc:spChg chg="mod ord">
          <ac:chgData name="Catharine Ross" userId="S::c.ross@worc.ac.uk::6aadadb8-1d24-449c-ad02-c90f9378b964" providerId="AD" clId="Web-{6960B4BB-DC5F-C1C4-941E-93CE3A0955CC}" dt="2023-05-23T10:17:39.988" v="42" actId="1076"/>
          <ac:spMkLst>
            <pc:docMk/>
            <pc:sldMk cId="1931320208" sldId="256"/>
            <ac:spMk id="2" creationId="{319EE370-1976-68CB-BDA1-0DF5DEDD5EAC}"/>
          </ac:spMkLst>
        </pc:spChg>
        <pc:spChg chg="mod">
          <ac:chgData name="Catharine Ross" userId="S::c.ross@worc.ac.uk::6aadadb8-1d24-449c-ad02-c90f9378b964" providerId="AD" clId="Web-{6960B4BB-DC5F-C1C4-941E-93CE3A0955CC}" dt="2023-05-23T10:22:57.840" v="74" actId="14100"/>
          <ac:spMkLst>
            <pc:docMk/>
            <pc:sldMk cId="1931320208" sldId="256"/>
            <ac:spMk id="3" creationId="{2BABF5FD-F48F-84CE-8911-E24F82305938}"/>
          </ac:spMkLst>
        </pc:spChg>
      </pc:sldChg>
      <pc:sldChg chg="addSp delSp modSp mod setBg modClrScheme addAnim modAnim delDesignElem chgLayout">
        <pc:chgData name="Catharine Ross" userId="S::c.ross@worc.ac.uk::6aadadb8-1d24-449c-ad02-c90f9378b964" providerId="AD" clId="Web-{6960B4BB-DC5F-C1C4-941E-93CE3A0955CC}" dt="2023-05-23T10:34:13.984" v="166"/>
        <pc:sldMkLst>
          <pc:docMk/>
          <pc:sldMk cId="2061385260" sldId="259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061385260" sldId="259"/>
            <ac:spMk id="2" creationId="{BE4B8C7E-0BC7-8326-2721-5A0F93BD70AF}"/>
          </ac:spMkLst>
        </pc:spChg>
        <pc:spChg chg="mod ord">
          <ac:chgData name="Catharine Ross" userId="S::c.ross@worc.ac.uk::6aadadb8-1d24-449c-ad02-c90f9378b964" providerId="AD" clId="Web-{6960B4BB-DC5F-C1C4-941E-93CE3A0955CC}" dt="2023-05-23T10:18:28.818" v="46" actId="1076"/>
          <ac:spMkLst>
            <pc:docMk/>
            <pc:sldMk cId="2061385260" sldId="259"/>
            <ac:spMk id="3" creationId="{EC8B9155-50AA-4EEE-FCDD-4ED6CFC968D1}"/>
          </ac:spMkLst>
        </pc:spChg>
        <pc:spChg chg="add mod">
          <ac:chgData name="Catharine Ross" userId="S::c.ross@worc.ac.uk::6aadadb8-1d24-449c-ad02-c90f9378b964" providerId="AD" clId="Web-{6960B4BB-DC5F-C1C4-941E-93CE3A0955CC}" dt="2023-05-23T10:29:02.522" v="119" actId="1076"/>
          <ac:spMkLst>
            <pc:docMk/>
            <pc:sldMk cId="2061385260" sldId="259"/>
            <ac:spMk id="6" creationId="{8A90EE6E-554E-D5F7-D0E8-1794D3C9E9F3}"/>
          </ac:spMkLst>
        </pc:spChg>
        <pc:spChg chg="add del">
          <ac:chgData name="Catharine Ross" userId="S::c.ross@worc.ac.uk::6aadadb8-1d24-449c-ad02-c90f9378b964" providerId="AD" clId="Web-{6960B4BB-DC5F-C1C4-941E-93CE3A0955CC}" dt="2023-05-23T10:13:20.497" v="26"/>
          <ac:spMkLst>
            <pc:docMk/>
            <pc:sldMk cId="2061385260" sldId="259"/>
            <ac:spMk id="10" creationId="{A5CF2FC8-D184-4B10-83A5-61FC2148BE2B}"/>
          </ac:spMkLst>
        </pc:spChg>
        <pc:picChg chg="mod">
          <ac:chgData name="Catharine Ross" userId="S::c.ross@worc.ac.uk::6aadadb8-1d24-449c-ad02-c90f9378b964" providerId="AD" clId="Web-{6960B4BB-DC5F-C1C4-941E-93CE3A0955CC}" dt="2023-05-23T10:18:35.427" v="47" actId="1076"/>
          <ac:picMkLst>
            <pc:docMk/>
            <pc:sldMk cId="2061385260" sldId="259"/>
            <ac:picMk id="5" creationId="{9DD427BD-7834-EDCE-08CF-A0EF2B2BBC31}"/>
          </ac:picMkLst>
        </pc:picChg>
        <pc:picChg chg="add mod">
          <ac:chgData name="Catharine Ross" userId="S::c.ross@worc.ac.uk::6aadadb8-1d24-449c-ad02-c90f9378b964" providerId="AD" clId="Web-{6960B4BB-DC5F-C1C4-941E-93CE3A0955CC}" dt="2023-05-23T10:29:09.069" v="120" actId="1076"/>
          <ac:picMkLst>
            <pc:docMk/>
            <pc:sldMk cId="2061385260" sldId="259"/>
            <ac:picMk id="8" creationId="{6607166F-1354-4F8D-9EAF-EF030457513C}"/>
          </ac:picMkLst>
        </pc:picChg>
        <pc:picChg chg="add mod">
          <ac:chgData name="Catharine Ross" userId="S::c.ross@worc.ac.uk::6aadadb8-1d24-449c-ad02-c90f9378b964" providerId="AD" clId="Web-{6960B4BB-DC5F-C1C4-941E-93CE3A0955CC}" dt="2023-05-23T10:29:12.944" v="121" actId="1076"/>
          <ac:picMkLst>
            <pc:docMk/>
            <pc:sldMk cId="2061385260" sldId="259"/>
            <ac:picMk id="11" creationId="{1A8A8319-7031-B2FD-549A-14BF0261A4E1}"/>
          </ac:picMkLst>
        </pc:picChg>
      </pc:sldChg>
      <pc:sldChg chg="modSp mod modClrScheme addAnim modAnim chgLayout">
        <pc:chgData name="Catharine Ross" userId="S::c.ross@worc.ac.uk::6aadadb8-1d24-449c-ad02-c90f9378b964" providerId="AD" clId="Web-{6960B4BB-DC5F-C1C4-941E-93CE3A0955CC}" dt="2023-05-23T10:30:13.571" v="127"/>
        <pc:sldMkLst>
          <pc:docMk/>
          <pc:sldMk cId="4267637853" sldId="260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4267637853" sldId="260"/>
            <ac:spMk id="2" creationId="{3FD90618-2720-D697-1F04-6BBEF112442F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4267637853" sldId="260"/>
            <ac:spMk id="3" creationId="{13A98C72-A59F-6485-949A-13F5D93F7E78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0:23.774" v="129"/>
        <pc:sldMkLst>
          <pc:docMk/>
          <pc:sldMk cId="1873994853" sldId="261"/>
        </pc:sldMkLst>
        <pc:spChg chg="mod ord">
          <ac:chgData name="Catharine Ross" userId="S::c.ross@worc.ac.uk::6aadadb8-1d24-449c-ad02-c90f9378b964" providerId="AD" clId="Web-{6960B4BB-DC5F-C1C4-941E-93CE3A0955CC}" dt="2023-05-23T10:18:52.256" v="48" actId="1076"/>
          <ac:spMkLst>
            <pc:docMk/>
            <pc:sldMk cId="1873994853" sldId="261"/>
            <ac:spMk id="2" creationId="{AAC9BE47-EB3A-BD63-87E5-046D3E7530E8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873994853" sldId="261"/>
            <ac:spMk id="3" creationId="{A342C472-58F1-262C-B390-B1E0A392CC31}"/>
          </ac:spMkLst>
        </pc:spChg>
        <pc:picChg chg="mod">
          <ac:chgData name="Catharine Ross" userId="S::c.ross@worc.ac.uk::6aadadb8-1d24-449c-ad02-c90f9378b964" providerId="AD" clId="Web-{6960B4BB-DC5F-C1C4-941E-93CE3A0955CC}" dt="2023-05-23T10:18:59.365" v="49" actId="14100"/>
          <ac:picMkLst>
            <pc:docMk/>
            <pc:sldMk cId="1873994853" sldId="261"/>
            <ac:picMk id="4" creationId="{CF0D7FCA-8797-FA37-A053-381634B1ECA6}"/>
          </ac:picMkLst>
        </pc:picChg>
      </pc:sldChg>
      <pc:sldChg chg="modSp mod modTransition modClrScheme addAnim modAnim chgLayout">
        <pc:chgData name="Catharine Ross" userId="S::c.ross@worc.ac.uk::6aadadb8-1d24-449c-ad02-c90f9378b964" providerId="AD" clId="Web-{6960B4BB-DC5F-C1C4-941E-93CE3A0955CC}" dt="2023-05-23T11:03:32.080" v="167"/>
        <pc:sldMkLst>
          <pc:docMk/>
          <pc:sldMk cId="3872223005" sldId="262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872223005" sldId="262"/>
            <ac:spMk id="2" creationId="{89C3F5FC-A59C-CED5-6DAA-C2688BCE5B4F}"/>
          </ac:spMkLst>
        </pc:spChg>
        <pc:spChg chg="mod ord">
          <ac:chgData name="Catharine Ross" userId="S::c.ross@worc.ac.uk::6aadadb8-1d24-449c-ad02-c90f9378b964" providerId="AD" clId="Web-{6960B4BB-DC5F-C1C4-941E-93CE3A0955CC}" dt="2023-05-23T10:23:11.013" v="75" actId="1076"/>
          <ac:spMkLst>
            <pc:docMk/>
            <pc:sldMk cId="3872223005" sldId="262"/>
            <ac:spMk id="3" creationId="{84D4DE58-57C5-96FB-F1B1-2C886049C37C}"/>
          </ac:spMkLst>
        </pc:spChg>
      </pc:sldChg>
      <pc:sldChg chg="addSp delSp modSp mod setBg modClrScheme addAnim modAnim delDesignElem chgLayout">
        <pc:chgData name="Catharine Ross" userId="S::c.ross@worc.ac.uk::6aadadb8-1d24-449c-ad02-c90f9378b964" providerId="AD" clId="Web-{6960B4BB-DC5F-C1C4-941E-93CE3A0955CC}" dt="2023-05-23T11:04:10.426" v="171"/>
        <pc:sldMkLst>
          <pc:docMk/>
          <pc:sldMk cId="2160389572" sldId="263"/>
        </pc:sldMkLst>
        <pc:spChg chg="mod ord">
          <ac:chgData name="Catharine Ross" userId="S::c.ross@worc.ac.uk::6aadadb8-1d24-449c-ad02-c90f9378b964" providerId="AD" clId="Web-{6960B4BB-DC5F-C1C4-941E-93CE3A0955CC}" dt="2023-05-23T10:24:39.312" v="85" actId="1076"/>
          <ac:spMkLst>
            <pc:docMk/>
            <pc:sldMk cId="2160389572" sldId="263"/>
            <ac:spMk id="2" creationId="{514E2E4A-07EF-F8DE-919B-213448407F43}"/>
          </ac:spMkLst>
        </pc:spChg>
        <pc:spChg chg="mod">
          <ac:chgData name="Catharine Ross" userId="S::c.ross@worc.ac.uk::6aadadb8-1d24-449c-ad02-c90f9378b964" providerId="AD" clId="Web-{6960B4BB-DC5F-C1C4-941E-93CE3A0955CC}" dt="2023-05-23T10:13:14.934" v="25"/>
          <ac:spMkLst>
            <pc:docMk/>
            <pc:sldMk cId="2160389572" sldId="263"/>
            <ac:spMk id="7" creationId="{F9A54792-2C85-14FF-1919-9741FEDD91E5}"/>
          </ac:spMkLst>
        </pc:spChg>
        <pc:spChg chg="add del">
          <ac:chgData name="Catharine Ross" userId="S::c.ross@worc.ac.uk::6aadadb8-1d24-449c-ad02-c90f9378b964" providerId="AD" clId="Web-{6960B4BB-DC5F-C1C4-941E-93CE3A0955CC}" dt="2023-05-23T10:12:07.573" v="15"/>
          <ac:spMkLst>
            <pc:docMk/>
            <pc:sldMk cId="2160389572" sldId="263"/>
            <ac:spMk id="13" creationId="{EE9F5D7F-1BBC-4096-ADA7-AA9C9E4D2868}"/>
          </ac:spMkLst>
        </pc:spChg>
        <pc:spChg chg="add del">
          <ac:chgData name="Catharine Ross" userId="S::c.ross@worc.ac.uk::6aadadb8-1d24-449c-ad02-c90f9378b964" providerId="AD" clId="Web-{6960B4BB-DC5F-C1C4-941E-93CE3A0955CC}" dt="2023-05-23T10:12:07.573" v="15"/>
          <ac:spMkLst>
            <pc:docMk/>
            <pc:sldMk cId="2160389572" sldId="263"/>
            <ac:spMk id="14" creationId="{06D370DD-716B-4528-B475-331F84CEA5A1}"/>
          </ac:spMkLst>
        </pc:spChg>
        <pc:spChg chg="add del">
          <ac:chgData name="Catharine Ross" userId="S::c.ross@worc.ac.uk::6aadadb8-1d24-449c-ad02-c90f9378b964" providerId="AD" clId="Web-{6960B4BB-DC5F-C1C4-941E-93CE3A0955CC}" dt="2023-05-23T10:12:07.573" v="15"/>
          <ac:spMkLst>
            <pc:docMk/>
            <pc:sldMk cId="2160389572" sldId="263"/>
            <ac:spMk id="20" creationId="{E79D076F-656A-4CD9-83AD-AF8F4B28CA49}"/>
          </ac:spMkLst>
        </pc:spChg>
        <pc:spChg chg="add del">
          <ac:chgData name="Catharine Ross" userId="S::c.ross@worc.ac.uk::6aadadb8-1d24-449c-ad02-c90f9378b964" providerId="AD" clId="Web-{6960B4BB-DC5F-C1C4-941E-93CE3A0955CC}" dt="2023-05-23T10:12:09.854" v="17"/>
          <ac:spMkLst>
            <pc:docMk/>
            <pc:sldMk cId="2160389572" sldId="263"/>
            <ac:spMk id="22" creationId="{681577AD-DA5F-48B3-8FB9-5199BA9EE681}"/>
          </ac:spMkLst>
        </pc:spChg>
        <pc:spChg chg="add del">
          <ac:chgData name="Catharine Ross" userId="S::c.ross@worc.ac.uk::6aadadb8-1d24-449c-ad02-c90f9378b964" providerId="AD" clId="Web-{6960B4BB-DC5F-C1C4-941E-93CE3A0955CC}" dt="2023-05-23T10:13:14.934" v="25"/>
          <ac:spMkLst>
            <pc:docMk/>
            <pc:sldMk cId="2160389572" sldId="263"/>
            <ac:spMk id="24" creationId="{A35CBD63-8F8F-47DC-9CE7-159E6161D872}"/>
          </ac:spMkLst>
        </pc:spChg>
        <pc:spChg chg="add del">
          <ac:chgData name="Catharine Ross" userId="S::c.ross@worc.ac.uk::6aadadb8-1d24-449c-ad02-c90f9378b964" providerId="AD" clId="Web-{6960B4BB-DC5F-C1C4-941E-93CE3A0955CC}" dt="2023-05-23T10:13:14.934" v="25"/>
          <ac:spMkLst>
            <pc:docMk/>
            <pc:sldMk cId="2160389572" sldId="263"/>
            <ac:spMk id="25" creationId="{CA0E3486-FD49-4921-B4F4-E5BB5C88AC79}"/>
          </ac:spMkLst>
        </pc:spChg>
        <pc:spChg chg="add del">
          <ac:chgData name="Catharine Ross" userId="S::c.ross@worc.ac.uk::6aadadb8-1d24-449c-ad02-c90f9378b964" providerId="AD" clId="Web-{6960B4BB-DC5F-C1C4-941E-93CE3A0955CC}" dt="2023-05-23T10:13:14.934" v="25"/>
          <ac:spMkLst>
            <pc:docMk/>
            <pc:sldMk cId="2160389572" sldId="263"/>
            <ac:spMk id="26" creationId="{83B4A72C-2924-4CE2-8674-7E02E182ED6D}"/>
          </ac:spMkLst>
        </pc:spChg>
        <pc:picChg chg="mod ord">
          <ac:chgData name="Catharine Ross" userId="S::c.ross@worc.ac.uk::6aadadb8-1d24-449c-ad02-c90f9378b964" providerId="AD" clId="Web-{6960B4BB-DC5F-C1C4-941E-93CE3A0955CC}" dt="2023-05-23T10:17:59.660" v="44" actId="1076"/>
          <ac:picMkLst>
            <pc:docMk/>
            <pc:sldMk cId="2160389572" sldId="263"/>
            <ac:picMk id="5" creationId="{FE7F8A19-919A-F784-29B3-F37EBF8782FD}"/>
          </ac:picMkLst>
        </pc:pic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26:29.971" v="90"/>
        <pc:sldMkLst>
          <pc:docMk/>
          <pc:sldMk cId="2192534527" sldId="264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192534527" sldId="264"/>
            <ac:spMk id="2" creationId="{008A9B18-2265-44C4-BC65-E5915F5423D7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192534527" sldId="264"/>
            <ac:spMk id="3" creationId="{13CB13B4-E5CC-0879-9734-A666F08DE2A3}"/>
          </ac:spMkLst>
        </pc:spChg>
      </pc:sldChg>
      <pc:sldChg chg="modSp mod modClrScheme addAnim modAnim chgLayout">
        <pc:chgData name="Catharine Ross" userId="S::c.ross@worc.ac.uk::6aadadb8-1d24-449c-ad02-c90f9378b964" providerId="AD" clId="Web-{6960B4BB-DC5F-C1C4-941E-93CE3A0955CC}" dt="2023-05-23T10:26:50.753" v="92"/>
        <pc:sldMkLst>
          <pc:docMk/>
          <pc:sldMk cId="1642088895" sldId="265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642088895" sldId="265"/>
            <ac:spMk id="2" creationId="{1D83F0F9-500B-020D-02C9-43B998184B61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642088895" sldId="265"/>
            <ac:spMk id="3" creationId="{F9BA5B4F-37B9-2BDA-A2E7-DF1BABDDB81B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0:31.493" v="130"/>
        <pc:sldMkLst>
          <pc:docMk/>
          <pc:sldMk cId="2401194953" sldId="266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401194953" sldId="266"/>
            <ac:spMk id="2" creationId="{605E8DBF-7734-3D42-6B32-D14D2EF75449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401194953" sldId="266"/>
            <ac:spMk id="3" creationId="{97B937F5-4F68-4415-0052-DEA12CA24B25}"/>
          </ac:spMkLst>
        </pc:spChg>
      </pc:sldChg>
      <pc:sldChg chg="modSp mod modClrScheme addAnim modAnim chgLayout">
        <pc:chgData name="Catharine Ross" userId="S::c.ross@worc.ac.uk::6aadadb8-1d24-449c-ad02-c90f9378b964" providerId="AD" clId="Web-{6960B4BB-DC5F-C1C4-941E-93CE3A0955CC}" dt="2023-05-23T10:30:47.259" v="133"/>
        <pc:sldMkLst>
          <pc:docMk/>
          <pc:sldMk cId="1374901927" sldId="267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374901927" sldId="267"/>
            <ac:spMk id="2" creationId="{2752F22E-C3F1-D007-72E5-D0F3BB225757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374901927" sldId="267"/>
            <ac:spMk id="3" creationId="{CE08C698-11FE-1939-9B41-F34085467ABE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0:51.588" v="134"/>
        <pc:sldMkLst>
          <pc:docMk/>
          <pc:sldMk cId="3851810650" sldId="268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851810650" sldId="268"/>
            <ac:spMk id="2" creationId="{63300581-664B-6C00-F3E9-FE75C91F884D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851810650" sldId="268"/>
            <ac:spMk id="3" creationId="{B21DBA97-9DC5-E332-A805-34CCEB6D0965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0:58.431" v="135"/>
        <pc:sldMkLst>
          <pc:docMk/>
          <pc:sldMk cId="3849943581" sldId="269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849943581" sldId="269"/>
            <ac:spMk id="2" creationId="{FF329152-1D6D-3DE1-1226-97225AC291E6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849943581" sldId="269"/>
            <ac:spMk id="3" creationId="{1EEBD315-1711-618D-F6B9-C33C6671713E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04.947" v="136"/>
        <pc:sldMkLst>
          <pc:docMk/>
          <pc:sldMk cId="2499502735" sldId="270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499502735" sldId="270"/>
            <ac:spMk id="2" creationId="{2B630C25-83DD-255E-47FD-40C4D818A631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499502735" sldId="270"/>
            <ac:spMk id="3" creationId="{30031B39-E1BF-B0C2-2C04-A307AB514991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11.604" v="137"/>
        <pc:sldMkLst>
          <pc:docMk/>
          <pc:sldMk cId="318452781" sldId="271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18452781" sldId="271"/>
            <ac:spMk id="2" creationId="{14BF81DC-A6B0-79D6-82A0-9AAA7DE1F004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18452781" sldId="271"/>
            <ac:spMk id="3" creationId="{901501A4-D520-06DB-6FCB-9C51C8D2B166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23.526" v="139"/>
        <pc:sldMkLst>
          <pc:docMk/>
          <pc:sldMk cId="952410654" sldId="272"/>
        </pc:sldMkLst>
        <pc:spChg chg="mod ord">
          <ac:chgData name="Catharine Ross" userId="S::c.ross@worc.ac.uk::6aadadb8-1d24-449c-ad02-c90f9378b964" providerId="AD" clId="Web-{6960B4BB-DC5F-C1C4-941E-93CE3A0955CC}" dt="2023-05-23T10:19:23.069" v="50" actId="1076"/>
          <ac:spMkLst>
            <pc:docMk/>
            <pc:sldMk cId="952410654" sldId="272"/>
            <ac:spMk id="2" creationId="{363F2466-A80A-58BA-E5A3-53F5FAA78CA4}"/>
          </ac:spMkLst>
        </pc:spChg>
        <pc:spChg chg="mod">
          <ac:chgData name="Catharine Ross" userId="S::c.ross@worc.ac.uk::6aadadb8-1d24-449c-ad02-c90f9378b964" providerId="AD" clId="Web-{6960B4BB-DC5F-C1C4-941E-93CE3A0955CC}" dt="2023-05-23T10:19:27.585" v="51" actId="1076"/>
          <ac:spMkLst>
            <pc:docMk/>
            <pc:sldMk cId="952410654" sldId="272"/>
            <ac:spMk id="6" creationId="{2D602F1B-D98F-79D7-9CB8-EAA70A86913C}"/>
          </ac:spMkLst>
        </pc:spChg>
        <pc:graphicFrameChg chg="mod ord">
          <ac:chgData name="Catharine Ross" userId="S::c.ross@worc.ac.uk::6aadadb8-1d24-449c-ad02-c90f9378b964" providerId="AD" clId="Web-{6960B4BB-DC5F-C1C4-941E-93CE3A0955CC}" dt="2023-05-23T10:17:15.831" v="41"/>
          <ac:graphicFrameMkLst>
            <pc:docMk/>
            <pc:sldMk cId="952410654" sldId="272"/>
            <ac:graphicFrameMk id="5" creationId="{B877E27D-1C96-2681-2764-3F3B8C95651C}"/>
          </ac:graphicFrameMkLst>
        </pc:graphicFrame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29.510" v="140"/>
        <pc:sldMkLst>
          <pc:docMk/>
          <pc:sldMk cId="1302173743" sldId="273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302173743" sldId="273"/>
            <ac:spMk id="2" creationId="{A0811DB9-5B1F-6D73-6091-CF5E99FE6A4A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33.979" v="141"/>
        <pc:sldMkLst>
          <pc:docMk/>
          <pc:sldMk cId="31854073" sldId="274"/>
        </pc:sldMkLst>
        <pc:spChg chg="mod ord">
          <ac:chgData name="Catharine Ross" userId="S::c.ross@worc.ac.uk::6aadadb8-1d24-449c-ad02-c90f9378b964" providerId="AD" clId="Web-{6960B4BB-DC5F-C1C4-941E-93CE3A0955CC}" dt="2023-05-23T10:19:36.210" v="52" actId="1076"/>
          <ac:spMkLst>
            <pc:docMk/>
            <pc:sldMk cId="31854073" sldId="274"/>
            <ac:spMk id="2" creationId="{371A339A-6C39-D250-B6A4-B928BB552B7F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1854073" sldId="274"/>
            <ac:spMk id="3" creationId="{A8154D0D-69D5-D0DB-61AB-D45CB4F1ED27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41.651" v="142"/>
        <pc:sldMkLst>
          <pc:docMk/>
          <pc:sldMk cId="2838640914" sldId="275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2838640914" sldId="275"/>
            <ac:spMk id="2" creationId="{E982E824-4299-E2ED-2FAB-7891DBE40D13}"/>
          </ac:spMkLst>
        </pc:spChg>
        <pc:spChg chg="mod ord">
          <ac:chgData name="Catharine Ross" userId="S::c.ross@worc.ac.uk::6aadadb8-1d24-449c-ad02-c90f9378b964" providerId="AD" clId="Web-{6960B4BB-DC5F-C1C4-941E-93CE3A0955CC}" dt="2023-05-23T10:20:05.008" v="55" actId="1076"/>
          <ac:spMkLst>
            <pc:docMk/>
            <pc:sldMk cId="2838640914" sldId="275"/>
            <ac:spMk id="3" creationId="{FFDB7217-FFBF-489E-E1C8-16557E1AC32D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1:51.730" v="143"/>
        <pc:sldMkLst>
          <pc:docMk/>
          <pc:sldMk cId="341356456" sldId="276"/>
        </pc:sldMkLst>
        <pc:spChg chg="mod ord">
          <ac:chgData name="Catharine Ross" userId="S::c.ross@worc.ac.uk::6aadadb8-1d24-449c-ad02-c90f9378b964" providerId="AD" clId="Web-{6960B4BB-DC5F-C1C4-941E-93CE3A0955CC}" dt="2023-05-23T10:20:22.242" v="57" actId="1076"/>
          <ac:spMkLst>
            <pc:docMk/>
            <pc:sldMk cId="341356456" sldId="276"/>
            <ac:spMk id="2" creationId="{C44D7162-F727-4DA3-1C74-13BA70314F30}"/>
          </ac:spMkLst>
        </pc:spChg>
        <pc:spChg chg="mod ord">
          <ac:chgData name="Catharine Ross" userId="S::c.ross@worc.ac.uk::6aadadb8-1d24-449c-ad02-c90f9378b964" providerId="AD" clId="Web-{6960B4BB-DC5F-C1C4-941E-93CE3A0955CC}" dt="2023-05-23T10:20:18.164" v="56" actId="1076"/>
          <ac:spMkLst>
            <pc:docMk/>
            <pc:sldMk cId="341356456" sldId="276"/>
            <ac:spMk id="3" creationId="{0F3562FF-F59A-1900-364F-FB3E6BDD6ACF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2:05.949" v="144"/>
        <pc:sldMkLst>
          <pc:docMk/>
          <pc:sldMk cId="676468892" sldId="278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676468892" sldId="278"/>
            <ac:spMk id="2" creationId="{653238D5-803B-72E9-B290-B61FAED98EA9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676468892" sldId="278"/>
            <ac:spMk id="3" creationId="{E235ADEF-F48B-5E91-7402-871089E9ECB1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2:10.637" v="145"/>
        <pc:sldMkLst>
          <pc:docMk/>
          <pc:sldMk cId="3471396797" sldId="279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471396797" sldId="279"/>
            <ac:spMk id="2" creationId="{99621500-05A5-87B2-D039-715C4570284E}"/>
          </ac:spMkLst>
        </pc:spChg>
        <pc:picChg chg="mod ord modCrop">
          <ac:chgData name="Catharine Ross" userId="S::c.ross@worc.ac.uk::6aadadb8-1d24-449c-ad02-c90f9378b964" providerId="AD" clId="Web-{6960B4BB-DC5F-C1C4-941E-93CE3A0955CC}" dt="2023-05-23T10:21:18.010" v="64" actId="14100"/>
          <ac:picMkLst>
            <pc:docMk/>
            <pc:sldMk cId="3471396797" sldId="279"/>
            <ac:picMk id="7" creationId="{CBB7FA94-A47C-CC68-55FD-5526726A624B}"/>
          </ac:picMkLst>
        </pc:pic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2:15.027" v="146"/>
        <pc:sldMkLst>
          <pc:docMk/>
          <pc:sldMk cId="1047010470" sldId="280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047010470" sldId="280"/>
            <ac:spMk id="2" creationId="{0DDF632D-ADBC-AC70-DF5E-5B7E74FA97F6}"/>
          </ac:spMkLst>
        </pc:spChg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047010470" sldId="280"/>
            <ac:spMk id="3" creationId="{D45869FC-1D5D-2DC1-49E7-0A48C12674B8}"/>
          </ac:spMkLst>
        </pc:spChg>
      </pc:sldChg>
      <pc:sldChg chg="modSp mod modClrScheme addAnim chgLayout">
        <pc:chgData name="Catharine Ross" userId="S::c.ross@worc.ac.uk::6aadadb8-1d24-449c-ad02-c90f9378b964" providerId="AD" clId="Web-{6960B4BB-DC5F-C1C4-941E-93CE3A0955CC}" dt="2023-05-23T10:32:25.153" v="147"/>
        <pc:sldMkLst>
          <pc:docMk/>
          <pc:sldMk cId="3973269278" sldId="281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3973269278" sldId="281"/>
            <ac:spMk id="2" creationId="{C9E5D9DD-81AC-CAC5-2C10-AA403C8AFEAD}"/>
          </ac:spMkLst>
        </pc:spChg>
        <pc:spChg chg="mod ord">
          <ac:chgData name="Catharine Ross" userId="S::c.ross@worc.ac.uk::6aadadb8-1d24-449c-ad02-c90f9378b964" providerId="AD" clId="Web-{6960B4BB-DC5F-C1C4-941E-93CE3A0955CC}" dt="2023-05-23T10:21:33.244" v="65" actId="1076"/>
          <ac:spMkLst>
            <pc:docMk/>
            <pc:sldMk cId="3973269278" sldId="281"/>
            <ac:spMk id="3" creationId="{EFB882CD-DF49-F580-AF8D-A837CE2749DB}"/>
          </ac:spMkLst>
        </pc:spChg>
      </pc:sldChg>
      <pc:sldChg chg="modSp mod modClrScheme chgLayout">
        <pc:chgData name="Catharine Ross" userId="S::c.ross@worc.ac.uk::6aadadb8-1d24-449c-ad02-c90f9378b964" providerId="AD" clId="Web-{6960B4BB-DC5F-C1C4-941E-93CE3A0955CC}" dt="2023-05-23T10:22:22.402" v="68" actId="20577"/>
        <pc:sldMkLst>
          <pc:docMk/>
          <pc:sldMk cId="1053229691" sldId="282"/>
        </pc:sldMkLst>
        <pc:spChg chg="mod ord">
          <ac:chgData name="Catharine Ross" userId="S::c.ross@worc.ac.uk::6aadadb8-1d24-449c-ad02-c90f9378b964" providerId="AD" clId="Web-{6960B4BB-DC5F-C1C4-941E-93CE3A0955CC}" dt="2023-05-23T10:17:15.831" v="41"/>
          <ac:spMkLst>
            <pc:docMk/>
            <pc:sldMk cId="1053229691" sldId="282"/>
            <ac:spMk id="2" creationId="{D13E444C-A2AD-2C37-0B41-B76E1D485B8D}"/>
          </ac:spMkLst>
        </pc:spChg>
        <pc:spChg chg="mod ord">
          <ac:chgData name="Catharine Ross" userId="S::c.ross@worc.ac.uk::6aadadb8-1d24-449c-ad02-c90f9378b964" providerId="AD" clId="Web-{6960B4BB-DC5F-C1C4-941E-93CE3A0955CC}" dt="2023-05-23T10:22:22.402" v="68" actId="20577"/>
          <ac:spMkLst>
            <pc:docMk/>
            <pc:sldMk cId="1053229691" sldId="282"/>
            <ac:spMk id="3" creationId="{AA227DDC-41EE-A8CD-9AB1-3209E8A7072C}"/>
          </ac:spMkLst>
        </pc:spChg>
      </pc:sldChg>
      <pc:sldChg chg="modSp mod modClrScheme chgLayout">
        <pc:chgData name="Catharine Ross" userId="S::c.ross@worc.ac.uk::6aadadb8-1d24-449c-ad02-c90f9378b964" providerId="AD" clId="Web-{6960B4BB-DC5F-C1C4-941E-93CE3A0955CC}" dt="2023-05-23T10:22:41.121" v="71" actId="1076"/>
        <pc:sldMkLst>
          <pc:docMk/>
          <pc:sldMk cId="2848741010" sldId="283"/>
        </pc:sldMkLst>
        <pc:spChg chg="mod ord">
          <ac:chgData name="Catharine Ross" userId="S::c.ross@worc.ac.uk::6aadadb8-1d24-449c-ad02-c90f9378b964" providerId="AD" clId="Web-{6960B4BB-DC5F-C1C4-941E-93CE3A0955CC}" dt="2023-05-23T10:21:46.495" v="66" actId="1076"/>
          <ac:spMkLst>
            <pc:docMk/>
            <pc:sldMk cId="2848741010" sldId="283"/>
            <ac:spMk id="2" creationId="{E1C2A47D-D1D0-A8C8-4B9A-8DE3AC2A1589}"/>
          </ac:spMkLst>
        </pc:spChg>
        <pc:spChg chg="mod ord">
          <ac:chgData name="Catharine Ross" userId="S::c.ross@worc.ac.uk::6aadadb8-1d24-449c-ad02-c90f9378b964" providerId="AD" clId="Web-{6960B4BB-DC5F-C1C4-941E-93CE3A0955CC}" dt="2023-05-23T10:22:41.121" v="71" actId="1076"/>
          <ac:spMkLst>
            <pc:docMk/>
            <pc:sldMk cId="2848741010" sldId="283"/>
            <ac:spMk id="3" creationId="{91FD9058-B33D-F052-C736-58D9592E6D38}"/>
          </ac:spMkLst>
        </pc:spChg>
      </pc:sldChg>
      <pc:sldMasterChg chg="add del addSldLayout delSldLayout">
        <pc:chgData name="Catharine Ross" userId="S::c.ross@worc.ac.uk::6aadadb8-1d24-449c-ad02-c90f9378b964" providerId="AD" clId="Web-{6960B4BB-DC5F-C1C4-941E-93CE3A0955CC}" dt="2023-05-23T10:16:44.080" v="39"/>
        <pc:sldMasterMkLst>
          <pc:docMk/>
          <pc:sldMasterMk cId="1731351804" sldId="2147483648"/>
        </pc:sldMasterMkLst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3764824286" sldId="2147483649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2310207090" sldId="2147483650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1838328894" sldId="2147483651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4219212760" sldId="2147483652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801269112" sldId="2147483653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2611449807" sldId="2147483654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1369807455" sldId="2147483655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3805421432" sldId="2147483656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178211673" sldId="2147483657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294622040" sldId="2147483658"/>
          </pc:sldLayoutMkLst>
        </pc:sldLayoutChg>
        <pc:sldLayoutChg chg="add del">
          <pc:chgData name="Catharine Ross" userId="S::c.ross@worc.ac.uk::6aadadb8-1d24-449c-ad02-c90f9378b964" providerId="AD" clId="Web-{6960B4BB-DC5F-C1C4-941E-93CE3A0955CC}" dt="2023-05-23T10:16:44.080" v="39"/>
          <pc:sldLayoutMkLst>
            <pc:docMk/>
            <pc:sldMasterMk cId="1731351804" sldId="2147483648"/>
            <pc:sldLayoutMk cId="3225306583" sldId="2147483659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5:11.234" v="36"/>
        <pc:sldMasterMkLst>
          <pc:docMk/>
          <pc:sldMasterMk cId="2189036217" sldId="2147483660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1533385404" sldId="214748366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155819091" sldId="214748366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242765167" sldId="214748366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107115682" sldId="214748366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3083749900" sldId="214748366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3073460407" sldId="214748366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3412430743" sldId="214748366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3815291589" sldId="214748366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1081193053" sldId="214748366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133581811" sldId="214748367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4260566303" sldId="214748367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98998312" sldId="214748367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3624645723" sldId="214748367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2614493538" sldId="214748367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3618138026" sldId="214748367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2954978506" sldId="214748367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5:11.234" v="36"/>
          <pc:sldLayoutMkLst>
            <pc:docMk/>
            <pc:sldMasterMk cId="2189036217" sldId="2147483660"/>
            <pc:sldLayoutMk cId="178168121" sldId="2147483677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06:46.486" v="2"/>
        <pc:sldMasterMkLst>
          <pc:docMk/>
          <pc:sldMasterMk cId="2447743366" sldId="2147483660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866068085" sldId="214748366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3052399754" sldId="214748366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624558382" sldId="214748366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2315619715" sldId="214748366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3730045369" sldId="214748366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2704980201" sldId="214748366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1151796133" sldId="214748366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571408175" sldId="214748366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900896440" sldId="214748366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3877740241" sldId="214748367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06:46.486" v="2"/>
          <pc:sldLayoutMkLst>
            <pc:docMk/>
            <pc:sldMasterMk cId="2447743366" sldId="2147483660"/>
            <pc:sldLayoutMk cId="2659786197" sldId="2147483671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6:29.002" v="38"/>
        <pc:sldMasterMkLst>
          <pc:docMk/>
          <pc:sldMasterMk cId="2571117518" sldId="2147483660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1320727840" sldId="214748366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4264741925" sldId="214748366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2410315709" sldId="214748366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2692170204" sldId="214748366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2903304533" sldId="214748366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1026466415" sldId="214748366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1431918662" sldId="214748366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3800902277" sldId="214748366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1718496355" sldId="214748366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2568202482" sldId="214748367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29.002" v="38"/>
          <pc:sldLayoutMkLst>
            <pc:docMk/>
            <pc:sldMasterMk cId="2571117518" sldId="2147483660"/>
            <pc:sldLayoutMk cId="4104240828" sldId="2147483671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6:54.643" v="40"/>
        <pc:sldMasterMkLst>
          <pc:docMk/>
          <pc:sldMasterMk cId="3386705260" sldId="2147483660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910439047" sldId="214748366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3190540761" sldId="214748366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1042554139" sldId="214748366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4153217796" sldId="214748366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317412831" sldId="214748366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1991094640" sldId="214748366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4000996674" sldId="214748366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845009071" sldId="214748366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1378421303" sldId="214748366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4018845170" sldId="214748367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1574756557" sldId="214748367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890819768" sldId="214748367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2833524344" sldId="214748367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1155014775" sldId="214748367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1017308388" sldId="214748367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6:54.643" v="40"/>
          <pc:sldLayoutMkLst>
            <pc:docMk/>
            <pc:sldMasterMk cId="3386705260" sldId="2147483660"/>
            <pc:sldLayoutMk cId="3265834227" sldId="2147483676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7:15.831" v="41"/>
        <pc:sldMasterMkLst>
          <pc:docMk/>
          <pc:sldMasterMk cId="3100638472" sldId="2147483677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160794343" sldId="214748367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2606561906" sldId="214748367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2590890695" sldId="214748368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2398194225" sldId="214748368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1137139086" sldId="214748368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1830433555" sldId="214748368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672559489" sldId="214748368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1811278004" sldId="214748368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1635792705" sldId="214748368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3169430410" sldId="214748368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3100638472" sldId="2147483677"/>
            <pc:sldLayoutMk cId="373458964" sldId="2147483688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4:50.624" v="35"/>
        <pc:sldMasterMkLst>
          <pc:docMk/>
          <pc:sldMasterMk cId="2398407163" sldId="2147483678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2212104986" sldId="214748367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1734537752" sldId="214748368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3609775143" sldId="214748368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2675892053" sldId="214748368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3131887646" sldId="214748368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3694985345" sldId="214748368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392832677" sldId="214748368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3222634837" sldId="214748368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2312896301" sldId="214748368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3199959315" sldId="214748368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50.624" v="35"/>
          <pc:sldLayoutMkLst>
            <pc:docMk/>
            <pc:sldMasterMk cId="2398407163" sldId="2147483678"/>
            <pc:sldLayoutMk cId="2875498516" sldId="2147483689"/>
          </pc:sldLayoutMkLst>
        </pc:sldLayoutChg>
      </pc:sldMasterChg>
      <pc:sldMasterChg chg="add addSldLayout modSldLayout">
        <pc:chgData name="Catharine Ross" userId="S::c.ross@worc.ac.uk::6aadadb8-1d24-449c-ad02-c90f9378b964" providerId="AD" clId="Web-{6960B4BB-DC5F-C1C4-941E-93CE3A0955CC}" dt="2023-05-23T10:17:15.831" v="41"/>
        <pc:sldMasterMkLst>
          <pc:docMk/>
          <pc:sldMasterMk cId="4206765799" sldId="2147483689"/>
        </pc:sldMasterMkLst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3371262372" sldId="2147483690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2393669386" sldId="2147483691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1079537506" sldId="2147483692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2228814182" sldId="2147483693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2693344051" sldId="2147483694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3307722517" sldId="2147483695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2703589854" sldId="2147483696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1952616383" sldId="2147483697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2843011969" sldId="2147483698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1931674096" sldId="2147483699"/>
          </pc:sldLayoutMkLst>
        </pc:sldLayoutChg>
        <pc:sldLayoutChg chg="add mod replId">
          <pc:chgData name="Catharine Ross" userId="S::c.ross@worc.ac.uk::6aadadb8-1d24-449c-ad02-c90f9378b964" providerId="AD" clId="Web-{6960B4BB-DC5F-C1C4-941E-93CE3A0955CC}" dt="2023-05-23T10:17:15.831" v="41"/>
          <pc:sldLayoutMkLst>
            <pc:docMk/>
            <pc:sldMasterMk cId="4206765799" sldId="2147483689"/>
            <pc:sldLayoutMk cId="4169649454" sldId="2147483700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4:15.483" v="34"/>
        <pc:sldMasterMkLst>
          <pc:docMk/>
          <pc:sldMasterMk cId="1498804605" sldId="2147483690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3935741110" sldId="214748369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2905585772" sldId="214748369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565638488" sldId="214748369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2780269918" sldId="214748369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1098940471" sldId="214748369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34738851" sldId="214748369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3944737793" sldId="214748369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1419801614" sldId="214748369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2426059350" sldId="214748369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3737320780" sldId="214748370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3871518770" sldId="214748370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2707141695" sldId="214748370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1543913768" sldId="214748370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2324569619" sldId="214748370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3118419343" sldId="214748370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2391588667" sldId="214748370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15.483" v="34"/>
          <pc:sldLayoutMkLst>
            <pc:docMk/>
            <pc:sldMasterMk cId="1498804605" sldId="2147483690"/>
            <pc:sldLayoutMk cId="1450385030" sldId="2147483707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4:07.764" v="33"/>
        <pc:sldMasterMkLst>
          <pc:docMk/>
          <pc:sldMasterMk cId="3820487553" sldId="2147483708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485037407" sldId="214748370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2432427980" sldId="214748371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3632844912" sldId="214748371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613784021" sldId="214748371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883234092" sldId="214748371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170699926" sldId="214748371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73810702" sldId="214748371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533807457" sldId="214748371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3840835350" sldId="214748371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2382976110" sldId="214748371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4:07.764" v="33"/>
          <pc:sldLayoutMkLst>
            <pc:docMk/>
            <pc:sldMasterMk cId="3820487553" sldId="2147483708"/>
            <pc:sldLayoutMk cId="2725360495" sldId="2147483719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3:08.371" v="24"/>
        <pc:sldMasterMkLst>
          <pc:docMk/>
          <pc:sldMasterMk cId="7205872" sldId="2147483720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1355015437" sldId="214748372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3023433752" sldId="214748372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3292954650" sldId="214748372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2526022597" sldId="214748372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4143355080" sldId="214748372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692292882" sldId="214748372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1556517633" sldId="214748372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1825230760" sldId="214748372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2406655895" sldId="214748372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479063905" sldId="214748373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8.371" v="24"/>
          <pc:sldLayoutMkLst>
            <pc:docMk/>
            <pc:sldMasterMk cId="7205872" sldId="2147483720"/>
            <pc:sldLayoutMk cId="2276095077" sldId="2147483731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3:04.231" v="23"/>
        <pc:sldMasterMkLst>
          <pc:docMk/>
          <pc:sldMasterMk cId="1729058822" sldId="2147483732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725612922" sldId="214748373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406286637" sldId="214748373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1382386140" sldId="214748373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4170880565" sldId="214748373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3720155128" sldId="214748373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1985250402" sldId="214748373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1869212142" sldId="214748373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3529114654" sldId="214748374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3968156639" sldId="214748374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393706004" sldId="214748374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4.231" v="23"/>
          <pc:sldLayoutMkLst>
            <pc:docMk/>
            <pc:sldMasterMk cId="1729058822" sldId="2147483732"/>
            <pc:sldLayoutMk cId="1079998270" sldId="2147483743"/>
          </pc:sldLayoutMkLst>
        </pc:sldLayoutChg>
      </pc:sldMasterChg>
      <pc:sldMasterChg chg="add del addSldLayout delSldLayout modSldLayout">
        <pc:chgData name="Catharine Ross" userId="S::c.ross@worc.ac.uk::6aadadb8-1d24-449c-ad02-c90f9378b964" providerId="AD" clId="Web-{6960B4BB-DC5F-C1C4-941E-93CE3A0955CC}" dt="2023-05-23T10:13:00.652" v="22"/>
        <pc:sldMasterMkLst>
          <pc:docMk/>
          <pc:sldMasterMk cId="1067379430" sldId="2147483744"/>
        </pc:sldMasterMkLst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1453949993" sldId="214748374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3320679743" sldId="214748374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1357900810" sldId="214748374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2452368092" sldId="214748374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2296207446" sldId="214748374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32193444" sldId="214748375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1367532558" sldId="2147483751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4176186186" sldId="2147483752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3371688239" sldId="2147483753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742375008" sldId="2147483754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2602598925" sldId="2147483755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2508405914" sldId="2147483756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489001577" sldId="2147483757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3387735051" sldId="2147483758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3990054813" sldId="2147483759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3798245897" sldId="2147483760"/>
          </pc:sldLayoutMkLst>
        </pc:sldLayoutChg>
        <pc:sldLayoutChg chg="add del mod replId">
          <pc:chgData name="Catharine Ross" userId="S::c.ross@worc.ac.uk::6aadadb8-1d24-449c-ad02-c90f9378b964" providerId="AD" clId="Web-{6960B4BB-DC5F-C1C4-941E-93CE3A0955CC}" dt="2023-05-23T10:13:00.652" v="22"/>
          <pc:sldLayoutMkLst>
            <pc:docMk/>
            <pc:sldMasterMk cId="1067379430" sldId="2147483744"/>
            <pc:sldLayoutMk cId="2139575121" sldId="21474837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4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6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3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1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2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1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dl.handle.net/2027/heb08523.0001.001" TargetMode="External"/><Relationship Id="rId3" Type="http://schemas.openxmlformats.org/officeDocument/2006/relationships/hyperlink" Target="https://doi.org/10.1177/1523422309343155" TargetMode="External"/><Relationship Id="rId7" Type="http://schemas.openxmlformats.org/officeDocument/2006/relationships/hyperlink" Target="https://doi.org/10.1016/j.hrmr.2009.01.003" TargetMode="External"/><Relationship Id="rId12" Type="http://schemas.openxmlformats.org/officeDocument/2006/relationships/hyperlink" Target="http://ebookcentral.proquest.com/lib/worcester/detail.action?docID=1024114" TargetMode="External"/><Relationship Id="rId2" Type="http://schemas.openxmlformats.org/officeDocument/2006/relationships/hyperlink" Target="https://doi.org/10.1177/15234223145438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13678868.2017.1344419" TargetMode="External"/><Relationship Id="rId11" Type="http://schemas.openxmlformats.org/officeDocument/2006/relationships/hyperlink" Target="https://doi.org/10.1177/1523422314543847" TargetMode="External"/><Relationship Id="rId5" Type="http://schemas.openxmlformats.org/officeDocument/2006/relationships/hyperlink" Target="https://doi.org/10.1002/hrdq.21308" TargetMode="External"/><Relationship Id="rId10" Type="http://schemas.openxmlformats.org/officeDocument/2006/relationships/hyperlink" Target="https://doi.org/10.1007/s11846-020-00397-x" TargetMode="External"/><Relationship Id="rId4" Type="http://schemas.openxmlformats.org/officeDocument/2006/relationships/hyperlink" Target="https://doi.org/10.1177/0741713619858131" TargetMode="External"/><Relationship Id="rId9" Type="http://schemas.openxmlformats.org/officeDocument/2006/relationships/hyperlink" Target="https://doi.org/10.1177/074171360426305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7/1523422317710895" TargetMode="External"/><Relationship Id="rId3" Type="http://schemas.openxmlformats.org/officeDocument/2006/relationships/hyperlink" Target="https://doi.org/10.1002/hrm.21919" TargetMode="External"/><Relationship Id="rId7" Type="http://schemas.openxmlformats.org/officeDocument/2006/relationships/hyperlink" Target="https://doi.org/10.1177/1350507611426239" TargetMode="External"/><Relationship Id="rId2" Type="http://schemas.openxmlformats.org/officeDocument/2006/relationships/hyperlink" Target="https://doi.org/10.1002/hrdq.21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busres.2017.10.021" TargetMode="External"/><Relationship Id="rId5" Type="http://schemas.openxmlformats.org/officeDocument/2006/relationships/hyperlink" Target="https://doi.org/10.1177/1523422313487307" TargetMode="External"/><Relationship Id="rId4" Type="http://schemas.openxmlformats.org/officeDocument/2006/relationships/hyperlink" Target="https://doi.org/10.1111/j.1467-6486.2009.00831.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E370-1976-68CB-BDA1-0DF5DEDD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594" y="-3048"/>
            <a:ext cx="10058400" cy="3566160"/>
          </a:xfrm>
        </p:spPr>
        <p:txBody>
          <a:bodyPr/>
          <a:lstStyle/>
          <a:p>
            <a:r>
              <a:rPr lang="en-GB" sz="4000" b="1" i="0" dirty="0">
                <a:solidFill>
                  <a:srgbClr val="242424"/>
                </a:solidFill>
                <a:effectLst/>
                <a:latin typeface="Calibri Light"/>
                <a:cs typeface="Calibri"/>
              </a:rPr>
              <a:t>Why bridge the divide between academia and practice? Intended and achieved learning and implications for CHRD</a:t>
            </a:r>
            <a:r>
              <a:rPr lang="en-GB" sz="4000" b="0" i="0" dirty="0">
                <a:solidFill>
                  <a:srgbClr val="242424"/>
                </a:solidFill>
                <a:effectLst/>
                <a:latin typeface="Calibri Light"/>
                <a:cs typeface="Calibri"/>
              </a:rPr>
              <a:t> </a:t>
            </a:r>
            <a:endParaRPr lang="en-GB" sz="4000">
              <a:latin typeface="Calibri Light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BF5FD-F48F-84CE-8911-E24F82305938}"/>
              </a:ext>
            </a:extLst>
          </p:cNvPr>
          <p:cNvSpPr txBox="1"/>
          <p:nvPr/>
        </p:nvSpPr>
        <p:spPr>
          <a:xfrm>
            <a:off x="1941094" y="4323059"/>
            <a:ext cx="8494007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err="1">
                <a:latin typeface="Calibri Light"/>
                <a:cs typeface="Calibri"/>
              </a:rPr>
              <a:t>Dr.</a:t>
            </a:r>
            <a:r>
              <a:rPr lang="en-GB" sz="2400" b="1" dirty="0">
                <a:latin typeface="Calibri Light"/>
                <a:cs typeface="Calibri"/>
              </a:rPr>
              <a:t> Catharine Ross (University of Worcester)</a:t>
            </a:r>
            <a:endParaRPr lang="en-US" sz="2400" dirty="0">
              <a:latin typeface="Calibri Light"/>
              <a:cs typeface="Calibri"/>
            </a:endParaRPr>
          </a:p>
          <a:p>
            <a:pPr algn="ctr"/>
            <a:r>
              <a:rPr lang="en-GB" sz="2400" b="1" dirty="0">
                <a:latin typeface="Calibri Light"/>
                <a:cs typeface="Calibri"/>
              </a:rPr>
              <a:t>Professor Lynn Nichol (University of Worcester)</a:t>
            </a:r>
            <a:endParaRPr lang="en-US" sz="2400">
              <a:latin typeface="Calibri Light"/>
              <a:cs typeface="Calibri"/>
            </a:endParaRPr>
          </a:p>
          <a:p>
            <a:pPr algn="ctr"/>
            <a:r>
              <a:rPr lang="en-GB" sz="2400" b="1" dirty="0">
                <a:latin typeface="Calibri Light"/>
                <a:cs typeface="Calibri"/>
              </a:rPr>
              <a:t>Professor Carole Elliott (University of Sheffield )</a:t>
            </a:r>
            <a:endParaRPr lang="en-US" sz="2400" dirty="0">
              <a:latin typeface="Calibri Light"/>
              <a:cs typeface="Calibri"/>
            </a:endParaRPr>
          </a:p>
          <a:p>
            <a:pPr algn="ctr"/>
            <a:r>
              <a:rPr lang="en-GB" sz="2400" b="1" dirty="0">
                <a:latin typeface="Calibri Light"/>
                <a:cs typeface="Calibri"/>
              </a:rPr>
              <a:t> Professor Sally Sambrook (Bangor University)</a:t>
            </a:r>
            <a:endParaRPr lang="en-US" sz="2400" dirty="0">
              <a:latin typeface="Calibri Light"/>
              <a:cs typeface="Calibri"/>
            </a:endParaRPr>
          </a:p>
          <a:p>
            <a:pPr algn="ctr"/>
            <a:r>
              <a:rPr lang="en-GB" sz="2400" b="1" dirty="0">
                <a:latin typeface="Calibri Light"/>
                <a:cs typeface="Calibri"/>
              </a:rPr>
              <a:t>Professor Jim Stewart (Liverpool John </a:t>
            </a:r>
            <a:r>
              <a:rPr lang="en-GB" sz="2400" b="1" dirty="0" err="1">
                <a:latin typeface="Calibri Light"/>
                <a:cs typeface="Calibri"/>
              </a:rPr>
              <a:t>Moores</a:t>
            </a:r>
            <a:r>
              <a:rPr lang="en-GB" sz="2400" b="1" dirty="0">
                <a:latin typeface="Calibri Light"/>
                <a:cs typeface="Calibri"/>
              </a:rPr>
              <a:t> University)</a:t>
            </a:r>
            <a:endParaRPr lang="en-US" sz="2400" dirty="0">
              <a:latin typeface="Calibri Light"/>
              <a:cs typeface="Calibri"/>
            </a:endParaRPr>
          </a:p>
          <a:p>
            <a:pPr algn="l"/>
            <a:endParaRPr lang="en-US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32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F22E-C3F1-D007-72E5-D0F3BB22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Our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C698-11FE-1939-9B41-F3408546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Verdana"/>
                <a:ea typeface="Verdana"/>
              </a:rPr>
              <a:t>1. What learning is intended from bridging the divide between academia and practice?</a:t>
            </a:r>
            <a:endParaRPr lang="en-US" sz="24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2400" dirty="0">
                <a:latin typeface="Verdana"/>
                <a:ea typeface="Verdana"/>
              </a:rPr>
              <a:t>2. What learning is achieved from bridging the divide between academia and practice?</a:t>
            </a:r>
            <a:endParaRPr lang="en-US" sz="24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2400" dirty="0">
                <a:latin typeface="Verdana"/>
                <a:ea typeface="Verdana"/>
              </a:rPr>
              <a:t>3. What are the implications for CHRD?</a:t>
            </a:r>
            <a:endParaRPr lang="en-US" sz="2400" dirty="0">
              <a:latin typeface="Verdana"/>
              <a:ea typeface="Verdana"/>
            </a:endParaRPr>
          </a:p>
          <a:p>
            <a:endParaRPr lang="en-US" sz="2400" dirty="0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9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0581-664B-6C00-F3E9-FE75C91F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Theoretical framework: Types of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DBA97-9DC5-E332-A805-34CCEB6D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Single-loop: Implementing </a:t>
            </a:r>
            <a:r>
              <a:rPr lang="en-GB" sz="2400" dirty="0">
                <a:latin typeface="Verdana"/>
                <a:ea typeface="Verdana"/>
                <a:cs typeface="Calibri"/>
              </a:rPr>
              <a:t>and correcting a system without questioning its underlying variables (Argyris and Schon, 1974). </a:t>
            </a:r>
            <a:endParaRPr lang="en-US" sz="2400" dirty="0">
              <a:latin typeface="Verdana"/>
              <a:ea typeface="Verdana"/>
              <a:cs typeface="Calibri"/>
            </a:endParaRP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Double-loop learning: Reflecting on and changing those underlying variables (ibid.)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Triple-loop: Paradigms underpinning the variables are changed </a:t>
            </a:r>
            <a:r>
              <a:rPr lang="en-GB" sz="2400" dirty="0">
                <a:latin typeface="Verdana"/>
                <a:ea typeface="Verdana"/>
                <a:cs typeface="Calibri"/>
              </a:rPr>
              <a:t>(</a:t>
            </a:r>
            <a:r>
              <a:rPr lang="en-GB" sz="2400" dirty="0" err="1">
                <a:latin typeface="Verdana"/>
                <a:ea typeface="Verdana"/>
                <a:cs typeface="Calibri"/>
              </a:rPr>
              <a:t>Tosey</a:t>
            </a:r>
            <a:r>
              <a:rPr lang="en-GB" sz="2400" dirty="0">
                <a:latin typeface="Verdana"/>
                <a:ea typeface="Verdana"/>
                <a:cs typeface="Calibri"/>
              </a:rPr>
              <a:t> et al, 2012)</a:t>
            </a:r>
          </a:p>
          <a:p>
            <a:r>
              <a:rPr lang="en-US" sz="2400" dirty="0" err="1">
                <a:latin typeface="Verdana"/>
                <a:ea typeface="Verdana"/>
                <a:cs typeface="Calibri"/>
              </a:rPr>
              <a:t>Deutero</a:t>
            </a:r>
            <a:r>
              <a:rPr lang="en-US" sz="2400" dirty="0">
                <a:latin typeface="Verdana"/>
                <a:ea typeface="Verdana"/>
                <a:cs typeface="Calibri"/>
              </a:rPr>
              <a:t>-learning: Meta-skill of learning how to learn </a:t>
            </a:r>
            <a:r>
              <a:rPr lang="en-GB" sz="2400" dirty="0">
                <a:latin typeface="Verdana"/>
                <a:ea typeface="Verdana"/>
                <a:cs typeface="Calibri"/>
              </a:rPr>
              <a:t>(Argyris and Schon, 1974).</a:t>
            </a:r>
            <a:endParaRPr lang="en-US" sz="2400" dirty="0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8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9152-1D6D-3DE1-1226-97225AC2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Types of learning and CHRD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D315-1711-618D-F6B9-C33C6671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Single-loop: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No challenge to existing assumptions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Higher loops: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Challenge existing assumptions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Engage in deconstruction: '</a:t>
            </a:r>
            <a:r>
              <a:rPr lang="en-GB" sz="2000" dirty="0">
                <a:latin typeface="Verdana"/>
                <a:ea typeface="Verdana"/>
                <a:cs typeface="Calibri"/>
              </a:rPr>
              <a:t>open[</a:t>
            </a:r>
            <a:r>
              <a:rPr lang="en-GB" sz="2000" err="1">
                <a:latin typeface="Verdana"/>
                <a:ea typeface="Verdana"/>
                <a:cs typeface="Calibri"/>
              </a:rPr>
              <a:t>ing</a:t>
            </a:r>
            <a:r>
              <a:rPr lang="en-GB" sz="2000" dirty="0">
                <a:latin typeface="Verdana"/>
                <a:ea typeface="Verdana"/>
                <a:cs typeface="Calibri"/>
              </a:rPr>
              <a:t>] to debate complexities and issues that have been ignored or suppressed’ (Kilduff, 1993: 29).</a:t>
            </a:r>
            <a:endParaRPr lang="en-US" sz="2000" dirty="0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9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0C25-83DD-255E-47FD-40C4D818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we did...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1B39-E1BF-B0C2-2C04-A307AB514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Case study of project involving a University (Metro university) working with external </a:t>
            </a:r>
            <a:r>
              <a:rPr lang="en-US" sz="2400" dirty="0" err="1">
                <a:latin typeface="Verdana"/>
                <a:ea typeface="Verdana"/>
                <a:cs typeface="Calibri"/>
              </a:rPr>
              <a:t>organisations</a:t>
            </a:r>
            <a:r>
              <a:rPr lang="en-US" sz="2400" dirty="0">
                <a:latin typeface="Verdana"/>
                <a:ea typeface="Verdana"/>
                <a:cs typeface="Calibri"/>
              </a:rPr>
              <a:t> to change practice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History: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Academic in Town University develops audit tool for Clever Industry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Audit tool delivered by spin-out company (Consultancy)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Metro University proposes project to deliver audit tool in Smart Industry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Two Smart Industry </a:t>
            </a:r>
            <a:r>
              <a:rPr lang="en-US" sz="2000" err="1">
                <a:latin typeface="Verdana"/>
                <a:ea typeface="Verdana"/>
                <a:cs typeface="Calibri"/>
              </a:rPr>
              <a:t>organisations</a:t>
            </a:r>
            <a:r>
              <a:rPr lang="en-US" sz="2000" dirty="0">
                <a:latin typeface="Verdana"/>
                <a:ea typeface="Verdana"/>
                <a:cs typeface="Calibri"/>
              </a:rPr>
              <a:t> agree to participate (Alpha and Beta)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Recruitment agency employs worker to be shared between Metro University, Alpha and Beta </a:t>
            </a:r>
            <a:r>
              <a:rPr lang="en-US" sz="2000" err="1">
                <a:latin typeface="Verdana"/>
                <a:ea typeface="Verdana"/>
                <a:cs typeface="Calibri"/>
              </a:rPr>
              <a:t>organisations</a:t>
            </a:r>
            <a:r>
              <a:rPr lang="en-US" sz="2000" dirty="0">
                <a:latin typeface="Verdana"/>
                <a:ea typeface="Verdana"/>
                <a:cs typeface="Calibri"/>
              </a:rPr>
              <a:t> to deliver audit.</a:t>
            </a:r>
            <a:endParaRPr lang="en-US" sz="2000" dirty="0">
              <a:latin typeface="Verdana"/>
              <a:ea typeface="Verdana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81DC-A6B0-79D6-82A0-9AAA7DE1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Methods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01A4-D520-06DB-6FCB-9C51C8D2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Semi-structured interviews with project steering group members: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Metro-university academic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Metro-university manager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Alpha </a:t>
            </a:r>
            <a:r>
              <a:rPr lang="en-US" sz="2000" dirty="0" err="1">
                <a:latin typeface="Verdana"/>
                <a:ea typeface="Verdana"/>
                <a:cs typeface="Calibri"/>
              </a:rPr>
              <a:t>organisation</a:t>
            </a:r>
            <a:r>
              <a:rPr lang="en-US" sz="2000" dirty="0">
                <a:latin typeface="Verdana"/>
                <a:ea typeface="Verdana"/>
                <a:cs typeface="Calibri"/>
              </a:rPr>
              <a:t> manager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Beta </a:t>
            </a:r>
            <a:r>
              <a:rPr lang="en-US" sz="2000" dirty="0" err="1">
                <a:latin typeface="Verdana"/>
                <a:ea typeface="Verdana"/>
                <a:cs typeface="Calibri"/>
              </a:rPr>
              <a:t>organisation</a:t>
            </a:r>
            <a:r>
              <a:rPr lang="en-US" sz="2000" dirty="0">
                <a:latin typeface="Verdana"/>
                <a:ea typeface="Verdana"/>
                <a:cs typeface="Calibri"/>
              </a:rPr>
              <a:t> manager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Shared employee delivering project 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Recruitment agency representative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Consultancy representative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Deductive thematic analysis of intended and unintended learning against single-, double-, triple- and </a:t>
            </a:r>
            <a:r>
              <a:rPr lang="en-US" sz="2400" dirty="0" err="1">
                <a:latin typeface="Verdana"/>
                <a:ea typeface="Verdana"/>
                <a:cs typeface="Calibri"/>
              </a:rPr>
              <a:t>deutero</a:t>
            </a:r>
            <a:r>
              <a:rPr lang="en-US" sz="2400" dirty="0">
                <a:latin typeface="Verdana"/>
                <a:ea typeface="Verdana"/>
                <a:cs typeface="Calibri"/>
              </a:rPr>
              <a:t> learning</a:t>
            </a:r>
            <a:endParaRPr lang="en-US" sz="20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4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2466-A80A-58BA-E5A3-53F5FAA7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06" y="-362213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Findings: Intended learning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77E27D-1C96-2681-2764-3F3B8C956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224967"/>
              </p:ext>
            </p:extLst>
          </p:nvPr>
        </p:nvGraphicFramePr>
        <p:xfrm>
          <a:off x="711869" y="952499"/>
          <a:ext cx="105049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171">
                  <a:extLst>
                    <a:ext uri="{9D8B030D-6E8A-4147-A177-3AD203B41FA5}">
                      <a16:colId xmlns:a16="http://schemas.microsoft.com/office/drawing/2014/main" val="3839934186"/>
                    </a:ext>
                  </a:extLst>
                </a:gridCol>
                <a:gridCol w="1466319">
                  <a:extLst>
                    <a:ext uri="{9D8B030D-6E8A-4147-A177-3AD203B41FA5}">
                      <a16:colId xmlns:a16="http://schemas.microsoft.com/office/drawing/2014/main" val="2218917534"/>
                    </a:ext>
                  </a:extLst>
                </a:gridCol>
                <a:gridCol w="1311061">
                  <a:extLst>
                    <a:ext uri="{9D8B030D-6E8A-4147-A177-3AD203B41FA5}">
                      <a16:colId xmlns:a16="http://schemas.microsoft.com/office/drawing/2014/main" val="2392404178"/>
                    </a:ext>
                  </a:extLst>
                </a:gridCol>
                <a:gridCol w="1414566">
                  <a:extLst>
                    <a:ext uri="{9D8B030D-6E8A-4147-A177-3AD203B41FA5}">
                      <a16:colId xmlns:a16="http://schemas.microsoft.com/office/drawing/2014/main" val="3533561989"/>
                    </a:ext>
                  </a:extLst>
                </a:gridCol>
                <a:gridCol w="1345562">
                  <a:extLst>
                    <a:ext uri="{9D8B030D-6E8A-4147-A177-3AD203B41FA5}">
                      <a16:colId xmlns:a16="http://schemas.microsoft.com/office/drawing/2014/main" val="778886681"/>
                    </a:ext>
                  </a:extLst>
                </a:gridCol>
                <a:gridCol w="1466319">
                  <a:extLst>
                    <a:ext uri="{9D8B030D-6E8A-4147-A177-3AD203B41FA5}">
                      <a16:colId xmlns:a16="http://schemas.microsoft.com/office/drawing/2014/main" val="4231097351"/>
                    </a:ext>
                  </a:extLst>
                </a:gridCol>
              </a:tblGrid>
              <a:tr h="36959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No learning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Single loop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Double-loop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Triple-loop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err="1">
                          <a:effectLst/>
                          <a:latin typeface="Verdana"/>
                        </a:rPr>
                        <a:t>Deutero</a:t>
                      </a:r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09336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Shared employee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   </a:t>
                      </a: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68980"/>
                  </a:ext>
                </a:extLst>
              </a:tr>
              <a:tr h="36959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Consultancy representative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70909"/>
                  </a:ext>
                </a:extLst>
              </a:tr>
              <a:tr h="664009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Metro University manager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   </a:t>
                      </a: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8180"/>
                  </a:ext>
                </a:extLst>
              </a:tr>
              <a:tr h="513667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Metro University academic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  <a:p>
                      <a:pPr algn="l" rtl="0" fontAlgn="base"/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78748"/>
                  </a:ext>
                </a:extLst>
              </a:tr>
              <a:tr h="36959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Recruitment agency representative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08871"/>
                  </a:ext>
                </a:extLst>
              </a:tr>
              <a:tr h="36959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Alpha </a:t>
                      </a:r>
                      <a:r>
                        <a:rPr lang="en-US" sz="1200" err="1">
                          <a:effectLst/>
                          <a:latin typeface="Verdana"/>
                        </a:rPr>
                        <a:t>Organisation</a:t>
                      </a:r>
                      <a:r>
                        <a:rPr lang="en-US" sz="1200" dirty="0">
                          <a:effectLst/>
                          <a:latin typeface="Verdana"/>
                        </a:rPr>
                        <a:t> manager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 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60358"/>
                  </a:ext>
                </a:extLst>
              </a:tr>
              <a:tr h="36959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Beta </a:t>
                      </a:r>
                      <a:r>
                        <a:rPr lang="en-US" sz="1200" err="1">
                          <a:effectLst/>
                          <a:latin typeface="Verdana"/>
                        </a:rPr>
                        <a:t>Organisation</a:t>
                      </a:r>
                      <a:r>
                        <a:rPr lang="en-US" sz="1200" dirty="0">
                          <a:effectLst/>
                          <a:latin typeface="Verdana"/>
                        </a:rPr>
                        <a:t> manager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X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algn="l"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  <a:endParaRPr lang="en-US" sz="1200" b="0" i="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036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602F1B-D98F-79D7-9CB8-EAA70A86913C}"/>
              </a:ext>
            </a:extLst>
          </p:cNvPr>
          <p:cNvSpPr txBox="1"/>
          <p:nvPr/>
        </p:nvSpPr>
        <p:spPr>
          <a:xfrm>
            <a:off x="683795" y="5548563"/>
            <a:ext cx="105035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2400" dirty="0">
                <a:latin typeface="Verdana"/>
                <a:ea typeface="Verdana"/>
                <a:cs typeface="Segoe UI"/>
              </a:rPr>
              <a:t>All the intended learning related specifically to the project. </a:t>
            </a:r>
            <a:r>
              <a:rPr lang="en-US" sz="2400" dirty="0">
                <a:latin typeface="Verdana"/>
                <a:ea typeface="Verdana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24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1DB9-5B1F-6D73-6091-CF5E99FE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-336717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Unintended learning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06FF01-BAD8-11F4-F88B-ECB81BAA8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11553"/>
              </p:ext>
            </p:extLst>
          </p:nvPr>
        </p:nvGraphicFramePr>
        <p:xfrm>
          <a:off x="360947" y="812131"/>
          <a:ext cx="1151681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452">
                  <a:extLst>
                    <a:ext uri="{9D8B030D-6E8A-4147-A177-3AD203B41FA5}">
                      <a16:colId xmlns:a16="http://schemas.microsoft.com/office/drawing/2014/main" val="3792400517"/>
                    </a:ext>
                  </a:extLst>
                </a:gridCol>
                <a:gridCol w="1147583">
                  <a:extLst>
                    <a:ext uri="{9D8B030D-6E8A-4147-A177-3AD203B41FA5}">
                      <a16:colId xmlns:a16="http://schemas.microsoft.com/office/drawing/2014/main" val="3920616641"/>
                    </a:ext>
                  </a:extLst>
                </a:gridCol>
                <a:gridCol w="1147583">
                  <a:extLst>
                    <a:ext uri="{9D8B030D-6E8A-4147-A177-3AD203B41FA5}">
                      <a16:colId xmlns:a16="http://schemas.microsoft.com/office/drawing/2014/main" val="697730474"/>
                    </a:ext>
                  </a:extLst>
                </a:gridCol>
                <a:gridCol w="1147583">
                  <a:extLst>
                    <a:ext uri="{9D8B030D-6E8A-4147-A177-3AD203B41FA5}">
                      <a16:colId xmlns:a16="http://schemas.microsoft.com/office/drawing/2014/main" val="2615245791"/>
                    </a:ext>
                  </a:extLst>
                </a:gridCol>
                <a:gridCol w="963150">
                  <a:extLst>
                    <a:ext uri="{9D8B030D-6E8A-4147-A177-3AD203B41FA5}">
                      <a16:colId xmlns:a16="http://schemas.microsoft.com/office/drawing/2014/main" val="2300525541"/>
                    </a:ext>
                  </a:extLst>
                </a:gridCol>
                <a:gridCol w="1147583">
                  <a:extLst>
                    <a:ext uri="{9D8B030D-6E8A-4147-A177-3AD203B41FA5}">
                      <a16:colId xmlns:a16="http://schemas.microsoft.com/office/drawing/2014/main" val="3942788498"/>
                    </a:ext>
                  </a:extLst>
                </a:gridCol>
                <a:gridCol w="963150">
                  <a:extLst>
                    <a:ext uri="{9D8B030D-6E8A-4147-A177-3AD203B41FA5}">
                      <a16:colId xmlns:a16="http://schemas.microsoft.com/office/drawing/2014/main" val="2668743576"/>
                    </a:ext>
                  </a:extLst>
                </a:gridCol>
                <a:gridCol w="1147583">
                  <a:extLst>
                    <a:ext uri="{9D8B030D-6E8A-4147-A177-3AD203B41FA5}">
                      <a16:colId xmlns:a16="http://schemas.microsoft.com/office/drawing/2014/main" val="2092016878"/>
                    </a:ext>
                  </a:extLst>
                </a:gridCol>
                <a:gridCol w="963150">
                  <a:extLst>
                    <a:ext uri="{9D8B030D-6E8A-4147-A177-3AD203B41FA5}">
                      <a16:colId xmlns:a16="http://schemas.microsoft.com/office/drawing/2014/main" val="3774351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Single loop 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Double-loop 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Triple-loop 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err="1">
                          <a:effectLst/>
                          <a:latin typeface="Verdana"/>
                        </a:rPr>
                        <a:t>Deutero</a:t>
                      </a:r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1261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Solely project-related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Wider / Non-project-related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Solely  project-related </a:t>
                      </a: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Wider/Non-project-related </a:t>
                      </a: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Solely  project-related </a:t>
                      </a: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Wider/Non-project-related </a:t>
                      </a: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Solely  project-related </a:t>
                      </a: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Wider/Non-project-related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129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Shared employee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  </a:t>
                      </a: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29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Consultancy  </a:t>
                      </a: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representative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X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356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University  </a:t>
                      </a: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manager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044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University academic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701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Recruitment agency representative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637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Alpha </a:t>
                      </a:r>
                      <a:r>
                        <a:rPr lang="en-US" sz="1200" err="1">
                          <a:effectLst/>
                          <a:latin typeface="Verdana"/>
                        </a:rPr>
                        <a:t>Organisation</a:t>
                      </a:r>
                      <a:r>
                        <a:rPr lang="en-US" sz="1200" dirty="0">
                          <a:effectLst/>
                          <a:latin typeface="Verdana"/>
                        </a:rPr>
                        <a:t> manager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 X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endParaRPr lang="en-US" sz="1200" dirty="0">
                        <a:effectLst/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210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Beta </a:t>
                      </a:r>
                      <a:r>
                        <a:rPr lang="en-US" sz="1200" err="1">
                          <a:effectLst/>
                          <a:latin typeface="Verdana"/>
                        </a:rPr>
                        <a:t>Organisation</a:t>
                      </a:r>
                      <a:r>
                        <a:rPr lang="en-US" sz="1200" dirty="0">
                          <a:effectLst/>
                          <a:latin typeface="Verdana"/>
                        </a:rPr>
                        <a:t> manager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 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effectLst/>
                        <a:latin typeface="Verdana"/>
                      </a:endParaRPr>
                    </a:p>
                    <a:p>
                      <a:pPr rtl="0" fontAlgn="base"/>
                      <a:r>
                        <a:rPr lang="en-US" sz="1200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2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339A-6C39-D250-B6A4-B928BB55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94" y="885317"/>
            <a:ext cx="10058400" cy="145075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dirty="0">
                <a:latin typeface="Calibri Light"/>
                <a:ea typeface="Verdana"/>
                <a:cs typeface="Calibri"/>
              </a:rPr>
              <a:t>Unintended learning involved deconstructing paradigms</a:t>
            </a:r>
            <a:endParaRPr lang="en-US" dirty="0">
              <a:latin typeface="Calibri Light"/>
              <a:ea typeface="Verdana"/>
              <a:cs typeface="Calibri"/>
            </a:endParaRPr>
          </a:p>
          <a:p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4D0D-69D5-D0DB-61AB-D45CB4F1E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100" dirty="0">
              <a:latin typeface="Verdana"/>
              <a:ea typeface="Verdana"/>
            </a:endParaRPr>
          </a:p>
          <a:p>
            <a:r>
              <a:rPr lang="en-GB" sz="2400" dirty="0">
                <a:latin typeface="Verdana"/>
                <a:ea typeface="Verdana"/>
                <a:cs typeface="Calibri"/>
              </a:rPr>
              <a:t>Practitioners reported three types of dominant paradigms deconstructed as a result of the project:</a:t>
            </a:r>
            <a:endParaRPr lang="en-US" sz="2400">
              <a:latin typeface="Verdana"/>
              <a:ea typeface="Verdana"/>
              <a:cs typeface="Calibri"/>
            </a:endParaRPr>
          </a:p>
          <a:p>
            <a:pPr lvl="1"/>
            <a:r>
              <a:rPr lang="en-GB" sz="2000" dirty="0">
                <a:latin typeface="Verdana"/>
                <a:ea typeface="Verdana"/>
                <a:cs typeface="Calibri"/>
              </a:rPr>
              <a:t>Paradigms of purpose (focusing on criteria other than economic)</a:t>
            </a:r>
            <a:endParaRPr lang="en-US" sz="2000" dirty="0">
              <a:latin typeface="Verdana"/>
              <a:ea typeface="Verdana"/>
              <a:cs typeface="Calibri"/>
            </a:endParaRPr>
          </a:p>
          <a:p>
            <a:pPr lvl="1"/>
            <a:r>
              <a:rPr lang="en-GB" sz="2000" dirty="0">
                <a:latin typeface="Verdana"/>
                <a:ea typeface="Verdana"/>
                <a:cs typeface="Calibri"/>
              </a:rPr>
              <a:t>Paradigms of process (learning being untargeted)</a:t>
            </a:r>
            <a:endParaRPr lang="en-US" sz="2000" dirty="0">
              <a:latin typeface="Verdana"/>
              <a:ea typeface="Verdana"/>
              <a:cs typeface="Calibri"/>
            </a:endParaRPr>
          </a:p>
          <a:p>
            <a:pPr lvl="1"/>
            <a:r>
              <a:rPr lang="en-GB" sz="2000" dirty="0">
                <a:latin typeface="Verdana"/>
                <a:ea typeface="Verdana"/>
                <a:cs typeface="Calibri"/>
              </a:rPr>
              <a:t>Paradigms of power (learning not expert-led but more democratic and shared). </a:t>
            </a:r>
            <a:endParaRPr lang="en-US" sz="2000" dirty="0">
              <a:latin typeface="Verdana"/>
              <a:ea typeface="Verdana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E824-4299-E2ED-2FAB-7891DBE4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546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This deconstruction arose from collaboration with university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7217-FFBF-489E-E1C8-16557E1AC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814740"/>
            <a:ext cx="11713028" cy="51895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Verdana"/>
                <a:ea typeface="Verdana"/>
                <a:cs typeface="Calibri"/>
              </a:rPr>
              <a:t>Paradigms of purpose:</a:t>
            </a:r>
          </a:p>
          <a:p>
            <a:pPr lvl="1"/>
            <a:r>
              <a:rPr lang="en-GB" sz="1600" dirty="0">
                <a:latin typeface="Verdana"/>
                <a:ea typeface="Verdana"/>
                <a:cs typeface="Calibri"/>
              </a:rPr>
              <a:t>'I think the university [has] a better approach to it. They would sit down with the supplier and have a meeting dedicated to [issue A]. Whereas in say [Beta Organisation] have a meeting about commercial financial and add it up..... So again learning now why? Why not make the agenda [Issue A]?' (Beta Organisation manager)</a:t>
            </a:r>
          </a:p>
          <a:p>
            <a:pPr lvl="1"/>
            <a:r>
              <a:rPr lang="en-US" sz="1600" dirty="0">
                <a:latin typeface="Verdana"/>
                <a:ea typeface="Verdana"/>
                <a:cs typeface="Calibri"/>
              </a:rPr>
              <a:t>'The other thing we've learned is that it works quite well to work in collaboration with the university because the university provides .... quite a lot of additional language and information about and it almost, it looks at [the issue]... in a different perspective.' (Consultancy representative)</a:t>
            </a:r>
          </a:p>
          <a:p>
            <a:r>
              <a:rPr lang="en-US" sz="2000" dirty="0">
                <a:latin typeface="Verdana"/>
                <a:ea typeface="Verdana"/>
                <a:cs typeface="Calibri"/>
              </a:rPr>
              <a:t>Paradigms of process:</a:t>
            </a:r>
          </a:p>
          <a:p>
            <a:pPr lvl="1"/>
            <a:r>
              <a:rPr lang="en-GB" sz="1600" dirty="0">
                <a:latin typeface="Verdana"/>
                <a:ea typeface="Verdana"/>
                <a:cs typeface="Calibri"/>
              </a:rPr>
              <a:t>'When [Metro university manager] sets out it … It was never like cast template. It was always ... let's Kick It Out and see what happens and then we'll change it if we need to.... So there's a strength in that to some extent, and we… found it strange working with academia originally' (Beta Organisation manager)</a:t>
            </a:r>
            <a:endParaRPr lang="en-US" sz="1600" dirty="0">
              <a:latin typeface="Verdana"/>
              <a:ea typeface="Verdana"/>
              <a:cs typeface="Calibri"/>
            </a:endParaRPr>
          </a:p>
          <a:p>
            <a:pPr lvl="1"/>
            <a:r>
              <a:rPr lang="en-US" sz="1600" dirty="0">
                <a:latin typeface="Verdana"/>
                <a:ea typeface="Verdana"/>
                <a:cs typeface="Calibri"/>
              </a:rPr>
              <a:t>'Collaborations like that brings out mixed learning blended learning and .... it prevents that silo mentality because we're [the Clever industry] we might just listen to [</a:t>
            </a:r>
            <a:r>
              <a:rPr lang="en-US" sz="1600" dirty="0" err="1">
                <a:latin typeface="Verdana"/>
                <a:ea typeface="Verdana"/>
                <a:cs typeface="Calibri"/>
              </a:rPr>
              <a:t>organisations</a:t>
            </a:r>
            <a:r>
              <a:rPr lang="en-US" sz="1600" dirty="0">
                <a:latin typeface="Verdana"/>
                <a:ea typeface="Verdana"/>
                <a:cs typeface="Calibri"/>
              </a:rPr>
              <a:t> in the Clever Industry]. But by going to other organizations and academia.... I'd say we've learned that it's good not to have a silo mentality and taking as much exposure from different… kind of you know stakeholders as we can' (Beta </a:t>
            </a:r>
            <a:r>
              <a:rPr lang="en-US" sz="1600" dirty="0" err="1">
                <a:latin typeface="Verdana"/>
                <a:ea typeface="Verdana"/>
                <a:cs typeface="Calibri"/>
              </a:rPr>
              <a:t>Organisation</a:t>
            </a:r>
            <a:r>
              <a:rPr lang="en-US" sz="1600" dirty="0">
                <a:latin typeface="Verdana"/>
                <a:ea typeface="Verdana"/>
                <a:cs typeface="Calibri"/>
              </a:rPr>
              <a:t> manager)</a:t>
            </a:r>
            <a:endParaRPr lang="en-GB" sz="1600" dirty="0">
              <a:latin typeface="Verdana"/>
              <a:ea typeface="Verdana"/>
              <a:cs typeface="Calibri"/>
            </a:endParaRPr>
          </a:p>
          <a:p>
            <a:r>
              <a:rPr lang="en-US" sz="2000" dirty="0">
                <a:latin typeface="Verdana"/>
                <a:ea typeface="Verdana"/>
                <a:cs typeface="Calibri"/>
              </a:rPr>
              <a:t>Paradigms of power:</a:t>
            </a:r>
            <a:endParaRPr lang="en-GB" sz="2000" dirty="0">
              <a:latin typeface="Verdana"/>
              <a:ea typeface="Verdana"/>
              <a:cs typeface="Calibri"/>
            </a:endParaRPr>
          </a:p>
          <a:p>
            <a:pPr lvl="1"/>
            <a:r>
              <a:rPr lang="en-US" sz="1600" dirty="0">
                <a:latin typeface="Verdana"/>
                <a:ea typeface="Verdana"/>
                <a:cs typeface="Calibri"/>
              </a:rPr>
              <a:t>‘I think it's been a bit more reflective. I think the .. team hopefully would feel like they've been more kind of brought along with it' (Alpha </a:t>
            </a:r>
            <a:r>
              <a:rPr lang="en-US" sz="1600" dirty="0" err="1">
                <a:latin typeface="Verdana"/>
                <a:ea typeface="Verdana"/>
                <a:cs typeface="Calibri"/>
              </a:rPr>
              <a:t>Organisation</a:t>
            </a:r>
            <a:r>
              <a:rPr lang="en-US" sz="1600" dirty="0">
                <a:latin typeface="Verdana"/>
                <a:ea typeface="Verdana"/>
                <a:cs typeface="Calibri"/>
              </a:rPr>
              <a:t> manager)</a:t>
            </a:r>
            <a:endParaRPr lang="en-GB" sz="1600" dirty="0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6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7162-F727-4DA3-1C74-13BA7031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08" y="999648"/>
            <a:ext cx="105156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cs typeface="Calibri Light"/>
              </a:rPr>
              <a:t>Q: So how did they cross the river?</a:t>
            </a:r>
            <a:br>
              <a:rPr lang="en-US" dirty="0">
                <a:cs typeface="Calibri Light"/>
              </a:rPr>
            </a:br>
            <a:r>
              <a:rPr lang="en-US" sz="4000" dirty="0">
                <a:cs typeface="Calibri Light"/>
              </a:rPr>
              <a:t>A: </a:t>
            </a:r>
            <a:r>
              <a:rPr lang="en-US" sz="4000" dirty="0">
                <a:latin typeface="Calibri Light"/>
                <a:cs typeface="Calibri"/>
              </a:rPr>
              <a:t>None of them were ever just on one bank</a:t>
            </a:r>
            <a:endParaRPr lang="en-US" sz="4000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62FF-F59A-1900-364F-FB3E6BDD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19" y="1907554"/>
            <a:ext cx="10515600" cy="4591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Metro University Manager – managed audits at Metro University but also did academic work there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Metro University academic –previous experience of implementing the systems outside universities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Alpha </a:t>
            </a:r>
            <a:r>
              <a:rPr lang="en-US" sz="2000" err="1">
                <a:latin typeface="Verdana"/>
                <a:ea typeface="Verdana"/>
                <a:cs typeface="Calibri"/>
              </a:rPr>
              <a:t>Organisation</a:t>
            </a:r>
            <a:r>
              <a:rPr lang="en-US" sz="2000" dirty="0">
                <a:latin typeface="Verdana"/>
                <a:ea typeface="Verdana"/>
                <a:cs typeface="Calibri"/>
              </a:rPr>
              <a:t> Manager – currently on postgraduate degree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Beta </a:t>
            </a:r>
            <a:r>
              <a:rPr lang="en-US" sz="2000" err="1">
                <a:latin typeface="Verdana"/>
                <a:ea typeface="Verdana"/>
                <a:cs typeface="Calibri"/>
              </a:rPr>
              <a:t>Organisation</a:t>
            </a:r>
            <a:r>
              <a:rPr lang="en-US" sz="2000" dirty="0">
                <a:latin typeface="Verdana"/>
                <a:ea typeface="Verdana"/>
                <a:cs typeface="Calibri"/>
              </a:rPr>
              <a:t> Manager – participated in on-line university workshops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Recruitment Agency Representative – </a:t>
            </a:r>
            <a:r>
              <a:rPr lang="en-US" sz="2000" err="1">
                <a:latin typeface="Verdana"/>
                <a:ea typeface="Verdana"/>
                <a:cs typeface="Calibri"/>
              </a:rPr>
              <a:t>specialises</a:t>
            </a:r>
            <a:r>
              <a:rPr lang="en-US" sz="2000" dirty="0">
                <a:latin typeface="Verdana"/>
                <a:ea typeface="Verdana"/>
                <a:cs typeface="Calibri"/>
              </a:rPr>
              <a:t> in recruiting and training recent graduates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Consultancy Representative – working for spin-out company from Town University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Shared Employee – recent graduate and working for Metro University as well as Alpha and Beta </a:t>
            </a:r>
            <a:r>
              <a:rPr lang="en-US" sz="2000" err="1">
                <a:latin typeface="Verdana"/>
                <a:ea typeface="Verdana"/>
                <a:cs typeface="Calibri"/>
              </a:rPr>
              <a:t>organisations</a:t>
            </a:r>
            <a:endParaRPr lang="en-US" sz="2000">
              <a:latin typeface="Verdana"/>
              <a:ea typeface="Verdana"/>
              <a:cs typeface="Calibri"/>
            </a:endParaRPr>
          </a:p>
          <a:p>
            <a:pPr marL="457200" lvl="1" indent="0">
              <a:buNone/>
            </a:pPr>
            <a:r>
              <a:rPr lang="en-US" sz="4000" dirty="0">
                <a:latin typeface="Calibri Light"/>
                <a:cs typeface="Calibri"/>
              </a:rPr>
              <a:t>.. they just might not have </a:t>
            </a:r>
            <a:r>
              <a:rPr lang="en-US" sz="4000" dirty="0" err="1">
                <a:latin typeface="Calibri Light"/>
                <a:cs typeface="Calibri"/>
              </a:rPr>
              <a:t>realised</a:t>
            </a:r>
            <a:r>
              <a:rPr lang="en-US" sz="4000" dirty="0">
                <a:latin typeface="Calibri Light"/>
                <a:cs typeface="Calibri"/>
              </a:rPr>
              <a:t> it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F5FC-A59C-CED5-6DAA-C2688BCE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What's the purpose of CHRD?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DE58-57C5-96FB-F1B1-2C886049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01" y="2226734"/>
            <a:ext cx="10058400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Verdana"/>
                <a:ea typeface="Verdana"/>
              </a:rPr>
              <a:t>To</a:t>
            </a:r>
            <a:r>
              <a:rPr lang="en-GB" sz="2400" dirty="0">
                <a:solidFill>
                  <a:srgbClr val="364650"/>
                </a:solidFill>
                <a:latin typeface="Verdana"/>
                <a:ea typeface="Verdana"/>
              </a:rPr>
              <a:t> support ‘Reimagining HRD as a field that leads, rather than responds, to current .... challenges’ (</a:t>
            </a:r>
            <a:r>
              <a:rPr lang="en-GB" sz="2400" dirty="0" err="1">
                <a:solidFill>
                  <a:srgbClr val="364650"/>
                </a:solidFill>
                <a:latin typeface="Verdana"/>
                <a:ea typeface="Verdana"/>
              </a:rPr>
              <a:t>Gedro</a:t>
            </a:r>
            <a:r>
              <a:rPr lang="en-GB" sz="2400" dirty="0">
                <a:solidFill>
                  <a:srgbClr val="364650"/>
                </a:solidFill>
                <a:latin typeface="Verdana"/>
                <a:ea typeface="Verdana"/>
              </a:rPr>
              <a:t> et al, 2014: 533). </a:t>
            </a:r>
            <a:endParaRPr lang="en-US" sz="2400">
              <a:solidFill>
                <a:srgbClr val="364650"/>
              </a:solidFill>
              <a:latin typeface="Verdana"/>
              <a:ea typeface="Verdana"/>
            </a:endParaRPr>
          </a:p>
          <a:p>
            <a:r>
              <a:rPr lang="en-GB" sz="2400" dirty="0">
                <a:solidFill>
                  <a:srgbClr val="364650"/>
                </a:solidFill>
                <a:latin typeface="Verdana"/>
                <a:ea typeface="Verdana"/>
              </a:rPr>
              <a:t>To challenge assumptions about the purpose of HRD (Trehan and Rigg 2011, Bierema and Callahan, 2014; Fenwick, 2004)</a:t>
            </a:r>
            <a:endParaRPr lang="en-US" sz="2400">
              <a:solidFill>
                <a:srgbClr val="364650"/>
              </a:solidFill>
              <a:latin typeface="Verdana"/>
              <a:ea typeface="Verdana"/>
            </a:endParaRPr>
          </a:p>
          <a:p>
            <a:r>
              <a:rPr lang="en-GB" sz="2400" dirty="0">
                <a:solidFill>
                  <a:srgbClr val="364650"/>
                </a:solidFill>
                <a:latin typeface="Verdana"/>
                <a:ea typeface="Verdana"/>
              </a:rPr>
              <a:t>To transform HRD practice to deliver equity, fairness and social justice (Fenwick, 2004; Byrd, 2018; </a:t>
            </a:r>
            <a:r>
              <a:rPr lang="en-GB" sz="2400" err="1">
                <a:solidFill>
                  <a:srgbClr val="364650"/>
                </a:solidFill>
                <a:latin typeface="Verdana"/>
                <a:ea typeface="Verdana"/>
              </a:rPr>
              <a:t>Bohonos</a:t>
            </a:r>
            <a:r>
              <a:rPr lang="en-GB" sz="2400" dirty="0">
                <a:solidFill>
                  <a:srgbClr val="364650"/>
                </a:solidFill>
                <a:latin typeface="Verdana"/>
                <a:ea typeface="Verdana"/>
              </a:rPr>
              <a:t>, 2019).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364650"/>
                </a:solidFill>
                <a:latin typeface="Verdana"/>
                <a:ea typeface="Verdana"/>
              </a:rPr>
              <a:t>But there's a problem....</a:t>
            </a:r>
          </a:p>
        </p:txBody>
      </p:sp>
    </p:spTree>
    <p:extLst>
      <p:ext uri="{BB962C8B-B14F-4D97-AF65-F5344CB8AC3E}">
        <p14:creationId xmlns:p14="http://schemas.microsoft.com/office/powerpoint/2010/main" val="387222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38D5-803B-72E9-B290-B61FAED9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Not just deconstructing paradigms of purpose, process and power but also of identity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ADEF-F48B-5E91-7402-871089E9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20324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Resisting the 'Privilege granted to unity, to totality, to organic ensembles, to community as a </a:t>
            </a:r>
            <a:r>
              <a:rPr lang="en-US" sz="2400" dirty="0" err="1">
                <a:latin typeface="Verdana"/>
                <a:ea typeface="Verdana"/>
                <a:cs typeface="Calibri"/>
              </a:rPr>
              <a:t>homogenised</a:t>
            </a:r>
            <a:r>
              <a:rPr lang="en-US" sz="2400" dirty="0">
                <a:latin typeface="Verdana"/>
                <a:ea typeface="Verdana"/>
                <a:cs typeface="Calibri"/>
              </a:rPr>
              <a:t> whole' which enables us to exclude and </a:t>
            </a:r>
            <a:r>
              <a:rPr lang="en-US" sz="2400" dirty="0" err="1">
                <a:latin typeface="Verdana"/>
                <a:ea typeface="Verdana"/>
                <a:cs typeface="Calibri"/>
              </a:rPr>
              <a:t>demonise</a:t>
            </a:r>
            <a:r>
              <a:rPr lang="en-US" sz="2400" dirty="0">
                <a:latin typeface="Verdana"/>
                <a:ea typeface="Verdana"/>
                <a:cs typeface="Calibri"/>
              </a:rPr>
              <a:t> 'the other' (Derrida, 1997: 13)</a:t>
            </a:r>
          </a:p>
          <a:p>
            <a:r>
              <a:rPr lang="en-US" sz="2400" dirty="0" err="1">
                <a:latin typeface="Verdana"/>
                <a:ea typeface="Verdana"/>
                <a:cs typeface="Calibri"/>
              </a:rPr>
              <a:t>Recognising</a:t>
            </a:r>
            <a:r>
              <a:rPr lang="en-US" sz="2400" dirty="0">
                <a:latin typeface="Verdana"/>
                <a:ea typeface="Verdana"/>
                <a:cs typeface="Calibri"/>
              </a:rPr>
              <a:t> multiplicities in our identities enables us to build relationships with 'the other'  (ibid). </a:t>
            </a:r>
            <a:endParaRPr lang="en-GB" sz="2400" dirty="0">
              <a:latin typeface="Verdana"/>
              <a:ea typeface="Verdana"/>
              <a:cs typeface="Calibri"/>
            </a:endParaRPr>
          </a:p>
          <a:p>
            <a:pPr lvl="1"/>
            <a:r>
              <a:rPr lang="en-GB" sz="2000" dirty="0">
                <a:latin typeface="Verdana"/>
                <a:ea typeface="Verdana"/>
                <a:cs typeface="Calibri"/>
              </a:rPr>
              <a:t>None of us are solely HRD practitioners, HRD academics or CHRD academics, although we may spend more time in one identity than others</a:t>
            </a:r>
            <a:endParaRPr lang="en-US" sz="2000">
              <a:latin typeface="Verdana"/>
              <a:ea typeface="Verdana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4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1500-05A5-87B2-D039-715C4570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Our proposed map of the HRD terrain</a:t>
            </a:r>
            <a:endParaRPr lang="en-US" dirty="0"/>
          </a:p>
        </p:txBody>
      </p:sp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BB7FA94-A47C-CC68-55FD-5526726A6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6" t="21147" r="37037" b="20984"/>
          <a:stretch/>
        </p:blipFill>
        <p:spPr>
          <a:xfrm>
            <a:off x="3125698" y="2085749"/>
            <a:ext cx="5402894" cy="4111354"/>
          </a:xfrm>
        </p:spPr>
      </p:pic>
    </p:spTree>
    <p:extLst>
      <p:ext uri="{BB962C8B-B14F-4D97-AF65-F5344CB8AC3E}">
        <p14:creationId xmlns:p14="http://schemas.microsoft.com/office/powerpoint/2010/main" val="34713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632D-ADBC-AC70-DF5E-5B7E74FA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 why does empirical research show a gap?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69FC-1D5D-2DC1-49E7-0A48C1267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It's not that academia and practice can't learn from each other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It's not that CHRD academia and practice can't learn from each other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It's that they might not </a:t>
            </a:r>
            <a:r>
              <a:rPr lang="en-US" sz="2400" dirty="0" err="1">
                <a:latin typeface="Verdana"/>
                <a:ea typeface="Verdana"/>
                <a:cs typeface="Calibri"/>
              </a:rPr>
              <a:t>realise</a:t>
            </a:r>
            <a:r>
              <a:rPr lang="en-US" sz="2400" dirty="0">
                <a:latin typeface="Verdana"/>
                <a:ea typeface="Verdana"/>
                <a:cs typeface="Calibri"/>
              </a:rPr>
              <a:t> they can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And they might lack the motivation to do so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Practitioners joined the project almost wholly intending uncritical single-loop learning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Higher loops of learning or </a:t>
            </a:r>
            <a:r>
              <a:rPr lang="en-US" sz="2000" dirty="0" err="1">
                <a:latin typeface="Verdana"/>
                <a:ea typeface="Verdana"/>
                <a:cs typeface="Calibri"/>
              </a:rPr>
              <a:t>deutero</a:t>
            </a:r>
            <a:r>
              <a:rPr lang="en-US" sz="2000" dirty="0">
                <a:latin typeface="Verdana"/>
                <a:ea typeface="Verdana"/>
                <a:cs typeface="Calibri"/>
              </a:rPr>
              <a:t> learning was nearly all unintended</a:t>
            </a:r>
            <a:endParaRPr lang="en-US" dirty="0"/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But that unintended learning was the most useful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0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D9DD-81AC-CAC5-2C10-AA403C8A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Implications for CHRD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82CD-DF49-F580-AF8D-A837CE274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1420"/>
            <a:ext cx="10058400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Calibri"/>
              </a:rPr>
              <a:t>CHRD is not irrelevant to practice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Alternative language and paradigms can encourage practitioners to challenge dominant paradigms and change practice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We can learn from each other without it needing to be translated or made relevant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But CHRD academics may need to 'lure' people into the CHRD part of the forest with single-loop learning</a:t>
            </a:r>
          </a:p>
          <a:p>
            <a:r>
              <a:rPr lang="en-US" sz="2400" dirty="0">
                <a:latin typeface="Verdana"/>
                <a:ea typeface="Verdana"/>
                <a:cs typeface="Calibri"/>
              </a:rPr>
              <a:t>CHRD academics also need to be open to learning from those encounters</a:t>
            </a:r>
          </a:p>
          <a:p>
            <a:pPr lvl="1"/>
            <a:r>
              <a:rPr lang="en-US" sz="2000" dirty="0">
                <a:latin typeface="Verdana"/>
                <a:ea typeface="Verdana"/>
                <a:cs typeface="Calibri"/>
              </a:rPr>
              <a:t>Need to challenge their own paradigms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2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444C-A2AD-2C37-0B41-B76E1D48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169182"/>
            <a:ext cx="10515600" cy="596221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7DDC-41EE-A8CD-9AB1-3209E8A7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824139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200" dirty="0">
                <a:latin typeface="Verdana"/>
                <a:ea typeface="Verdana"/>
              </a:rPr>
              <a:t>A</a:t>
            </a:r>
            <a:r>
              <a:rPr lang="en-GB" sz="1000" dirty="0">
                <a:latin typeface="Verdana"/>
                <a:ea typeface="Verdana"/>
              </a:rPr>
              <a:t>rgyris, C. and Schon, D. (1974) </a:t>
            </a:r>
            <a:r>
              <a:rPr lang="en-GB" sz="1000" i="1" dirty="0">
                <a:latin typeface="Verdana"/>
                <a:ea typeface="Verdana"/>
              </a:rPr>
              <a:t>Theory in practice: increasing professional effectiveness</a:t>
            </a:r>
            <a:r>
              <a:rPr lang="en-GB" sz="1000" dirty="0">
                <a:latin typeface="Verdana"/>
                <a:ea typeface="Verdana"/>
              </a:rPr>
              <a:t>. San Francisco, CA, Jossey-Bass</a:t>
            </a:r>
            <a:endParaRPr lang="en-US" sz="100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Bierema, L. and Callahan, J.L. (2014) ‘Transforming HRD: A Framework for Critical HRD Practice’, </a:t>
            </a:r>
            <a:r>
              <a:rPr lang="en-GB" sz="1000" i="1" dirty="0">
                <a:latin typeface="Verdana"/>
                <a:ea typeface="Verdana"/>
              </a:rPr>
              <a:t>Advances in Developing Human Resources</a:t>
            </a:r>
            <a:r>
              <a:rPr lang="en-GB" sz="1000" dirty="0">
                <a:latin typeface="Verdana"/>
                <a:ea typeface="Verdana"/>
              </a:rPr>
              <a:t>, 16(4), pp. 429–444. Available at: </a:t>
            </a:r>
            <a:r>
              <a:rPr lang="en-GB" sz="1000" u="sng" dirty="0">
                <a:latin typeface="Verdana"/>
                <a:ea typeface="Verdana"/>
                <a:hlinkClick r:id="rId2"/>
              </a:rPr>
              <a:t>https://doi.org/10.1177/1523422314543818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Bing, J.W. (2009) ‘Linking Research and Practice in Human Resources Development’, </a:t>
            </a:r>
            <a:r>
              <a:rPr lang="en-GB" sz="1000" i="1" dirty="0">
                <a:latin typeface="Verdana"/>
                <a:ea typeface="Verdana"/>
              </a:rPr>
              <a:t>Advances in Developing Human Resources</a:t>
            </a:r>
            <a:r>
              <a:rPr lang="en-GB" sz="1000" dirty="0">
                <a:latin typeface="Verdana"/>
                <a:ea typeface="Verdana"/>
              </a:rPr>
              <a:t>, 11(4), pp. 417–419. Available at: </a:t>
            </a:r>
            <a:r>
              <a:rPr lang="en-GB" sz="1000" u="sng" dirty="0">
                <a:latin typeface="Verdana"/>
                <a:ea typeface="Verdana"/>
                <a:hlinkClick r:id="rId3"/>
              </a:rPr>
              <a:t>https://doi.org/10.1177/1523422309343155</a:t>
            </a:r>
            <a:r>
              <a:rPr lang="en-GB" sz="1000" dirty="0">
                <a:latin typeface="Verdana"/>
                <a:ea typeface="Verdana"/>
              </a:rPr>
              <a:t>.</a:t>
            </a:r>
          </a:p>
          <a:p>
            <a:r>
              <a:rPr lang="en-GB" sz="1000" err="1">
                <a:latin typeface="Verdana"/>
                <a:ea typeface="Verdana"/>
              </a:rPr>
              <a:t>Bohonos</a:t>
            </a:r>
            <a:r>
              <a:rPr lang="en-GB" sz="1000" dirty="0">
                <a:latin typeface="Verdana"/>
                <a:ea typeface="Verdana"/>
              </a:rPr>
              <a:t>, J.W. (2019) ‘Including Critical Whiteness Studies in the Critical Human Resource Development Family: A Proposed Theoretical Framework’, </a:t>
            </a:r>
            <a:r>
              <a:rPr lang="en-GB" sz="1000" i="1" dirty="0">
                <a:latin typeface="Verdana"/>
                <a:ea typeface="Verdana"/>
              </a:rPr>
              <a:t>Adult Education Quarterly</a:t>
            </a:r>
            <a:r>
              <a:rPr lang="en-GB" sz="1000" dirty="0">
                <a:latin typeface="Verdana"/>
                <a:ea typeface="Verdana"/>
              </a:rPr>
              <a:t>, 69(4), pp. 315–337. Available at: 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4"/>
              </a:rPr>
              <a:t>https://doi.org/10.1177/0741713619858131</a:t>
            </a:r>
            <a:endParaRPr lang="en-GB" sz="1000" dirty="0">
              <a:latin typeface="Verdana"/>
              <a:ea typeface="Verdana"/>
            </a:endParaRPr>
          </a:p>
          <a:p>
            <a:r>
              <a:rPr lang="en-GB" sz="1000" dirty="0">
                <a:solidFill>
                  <a:srgbClr val="000000"/>
                </a:solidFill>
                <a:latin typeface="Verdana"/>
                <a:ea typeface="Verdana"/>
              </a:rPr>
              <a:t>Brown, T.C. and Latham, G.P. (2018) ‘Maintaining relevance and rigor: How we bridge the practitioner–scholar divide within human resource development’, </a:t>
            </a:r>
            <a:r>
              <a:rPr lang="en-GB" sz="1000" i="1" dirty="0">
                <a:solidFill>
                  <a:srgbClr val="000000"/>
                </a:solidFill>
                <a:latin typeface="Verdana"/>
                <a:ea typeface="Verdana"/>
              </a:rPr>
              <a:t>Human Resource Development Quarterly</a:t>
            </a:r>
            <a:r>
              <a:rPr lang="en-GB" sz="1000" dirty="0">
                <a:solidFill>
                  <a:srgbClr val="000000"/>
                </a:solidFill>
                <a:latin typeface="Verdana"/>
                <a:ea typeface="Verdana"/>
              </a:rPr>
              <a:t>, 29(2), pp. 99–105. Available at: </a:t>
            </a:r>
            <a:r>
              <a:rPr lang="en-GB" sz="1000" u="sng" dirty="0">
                <a:latin typeface="Verdana"/>
                <a:ea typeface="Verdana"/>
                <a:hlinkClick r:id="rId5"/>
              </a:rPr>
              <a:t>https://doi.org/10.1002/hrdq.21308</a:t>
            </a:r>
            <a:r>
              <a:rPr lang="en-GB" sz="1000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</a:p>
          <a:p>
            <a:r>
              <a:rPr lang="en-GB" sz="1000" dirty="0">
                <a:latin typeface="Verdana"/>
                <a:ea typeface="Verdana"/>
              </a:rPr>
              <a:t>Byrd, M.Y. (2018) ‘Does HRD have a moral duty to respond to matters of social injustice?’, </a:t>
            </a:r>
            <a:r>
              <a:rPr lang="en-GB" sz="1000" i="1" dirty="0">
                <a:latin typeface="Verdana"/>
                <a:ea typeface="Verdana"/>
              </a:rPr>
              <a:t>Human Resource Development International</a:t>
            </a:r>
            <a:r>
              <a:rPr lang="en-GB" sz="1000" dirty="0">
                <a:latin typeface="Verdana"/>
                <a:ea typeface="Verdana"/>
              </a:rPr>
              <a:t>, 21(1), pp. 3–11. Available at: </a:t>
            </a:r>
            <a:r>
              <a:rPr lang="en-GB" sz="1000" u="sng" dirty="0">
                <a:latin typeface="Verdana"/>
                <a:ea typeface="Verdana"/>
                <a:hlinkClick r:id="rId6"/>
              </a:rPr>
              <a:t>https://doi.org/10.1080/13678868.2017.1344419</a:t>
            </a:r>
            <a:r>
              <a:rPr lang="en-GB" sz="1000" dirty="0">
                <a:latin typeface="Verdana"/>
                <a:ea typeface="Verdana"/>
              </a:rPr>
              <a:t>.</a:t>
            </a:r>
          </a:p>
          <a:p>
            <a:r>
              <a:rPr lang="en-GB" sz="1000" dirty="0">
                <a:latin typeface="Verdana"/>
                <a:ea typeface="Verdana"/>
              </a:rPr>
              <a:t>Deadrick, D.L. and Gibson, P.A. (2009) ‘Revisiting the research–practice gap in HR: A longitudinal analysis’, </a:t>
            </a:r>
            <a:r>
              <a:rPr lang="en-GB" sz="1000" i="1" dirty="0">
                <a:latin typeface="Verdana"/>
                <a:ea typeface="Verdana"/>
              </a:rPr>
              <a:t>Human Resource Management Review</a:t>
            </a:r>
            <a:r>
              <a:rPr lang="en-GB" sz="1000" dirty="0">
                <a:latin typeface="Verdana"/>
                <a:ea typeface="Verdana"/>
              </a:rPr>
              <a:t>, 19(2), pp. 144–153. Available at: </a:t>
            </a:r>
            <a:r>
              <a:rPr lang="en-GB" sz="1000" u="sng" dirty="0">
                <a:latin typeface="Verdana"/>
                <a:ea typeface="Verdana"/>
                <a:hlinkClick r:id="rId7"/>
              </a:rPr>
              <a:t>https://doi.org/10.1016/j.hrmr.2009.01.003</a:t>
            </a:r>
            <a:r>
              <a:rPr lang="en-GB" sz="1000" dirty="0">
                <a:latin typeface="Verdana"/>
                <a:ea typeface="Verdana"/>
              </a:rPr>
              <a:t>.</a:t>
            </a:r>
          </a:p>
          <a:p>
            <a:r>
              <a:rPr lang="en-GB" sz="1000" dirty="0">
                <a:latin typeface="Verdana"/>
                <a:ea typeface="Verdana"/>
              </a:rPr>
              <a:t>Derrida, J. (1997) </a:t>
            </a:r>
            <a:r>
              <a:rPr lang="en-GB" sz="1000" i="1" err="1">
                <a:latin typeface="Verdana"/>
                <a:ea typeface="Verdana"/>
              </a:rPr>
              <a:t>Ebook</a:t>
            </a:r>
            <a:r>
              <a:rPr lang="en-GB" sz="1000" i="1" dirty="0">
                <a:latin typeface="Verdana"/>
                <a:ea typeface="Verdana"/>
              </a:rPr>
              <a:t> of Deconstruction in a nutshell: a conversation with Jacques Derrida</a:t>
            </a:r>
            <a:r>
              <a:rPr lang="en-GB" sz="1000" dirty="0">
                <a:latin typeface="Verdana"/>
                <a:ea typeface="Verdana"/>
              </a:rPr>
              <a:t>. Fordham University Press. Available at: </a:t>
            </a:r>
            <a:r>
              <a:rPr lang="en-GB" sz="1000" u="sng" dirty="0">
                <a:latin typeface="Verdana"/>
                <a:ea typeface="Verdana"/>
                <a:hlinkClick r:id="rId8"/>
              </a:rPr>
              <a:t>https://hdl.handle.net/2027/heb08523.0001.001</a:t>
            </a:r>
            <a:r>
              <a:rPr lang="en-GB" sz="1000" dirty="0">
                <a:latin typeface="Verdana"/>
                <a:ea typeface="Verdana"/>
              </a:rPr>
              <a:t> (Accessed: 15 March 2023).</a:t>
            </a:r>
          </a:p>
          <a:p>
            <a:r>
              <a:rPr lang="en-GB" sz="1000" dirty="0">
                <a:latin typeface="Verdana"/>
                <a:ea typeface="Verdana"/>
              </a:rPr>
              <a:t>Fenwick, T.J. (2004) ‘Toward a Critical </a:t>
            </a:r>
            <a:r>
              <a:rPr lang="en-GB" sz="1000" err="1">
                <a:latin typeface="Verdana"/>
                <a:ea typeface="Verdana"/>
              </a:rPr>
              <a:t>Hrd</a:t>
            </a:r>
            <a:r>
              <a:rPr lang="en-GB" sz="1000" dirty="0">
                <a:latin typeface="Verdana"/>
                <a:ea typeface="Verdana"/>
              </a:rPr>
              <a:t> in Theory and Practice’, </a:t>
            </a:r>
            <a:r>
              <a:rPr lang="en-GB" sz="1000" i="1" dirty="0">
                <a:latin typeface="Verdana"/>
                <a:ea typeface="Verdana"/>
              </a:rPr>
              <a:t>Adult Education Quarterly</a:t>
            </a:r>
            <a:r>
              <a:rPr lang="en-GB" sz="1000" dirty="0">
                <a:latin typeface="Verdana"/>
                <a:ea typeface="Verdana"/>
              </a:rPr>
              <a:t>, 54(3), pp. 193–209. Available at: </a:t>
            </a:r>
            <a:r>
              <a:rPr lang="en-GB" sz="1000" u="sng" dirty="0">
                <a:latin typeface="Verdana"/>
                <a:ea typeface="Verdana"/>
                <a:hlinkClick r:id="rId9"/>
              </a:rPr>
              <a:t>https://doi.org/10.1177/0741713604263051</a:t>
            </a:r>
            <a:endParaRPr lang="en-GB" sz="1000" u="sng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de </a:t>
            </a:r>
            <a:r>
              <a:rPr lang="en-GB" sz="1000" err="1">
                <a:latin typeface="Verdana"/>
                <a:ea typeface="Verdana"/>
              </a:rPr>
              <a:t>Fruitos-Belizon</a:t>
            </a:r>
            <a:r>
              <a:rPr lang="en-GB" sz="1000" dirty="0">
                <a:latin typeface="Verdana"/>
                <a:ea typeface="Verdana"/>
              </a:rPr>
              <a:t>,  Martín-Alcázar, F., Gonzalo, S.-G., 2021. ‘The research–practice gap in the field of HRM: a qualitative study from the academic side of the gap’, </a:t>
            </a:r>
            <a:r>
              <a:rPr lang="en-GB" sz="1000" i="1" dirty="0">
                <a:latin typeface="Verdana"/>
                <a:ea typeface="Verdana"/>
              </a:rPr>
              <a:t>Review of Managerial Science</a:t>
            </a:r>
            <a:r>
              <a:rPr lang="en-GB" sz="1000" dirty="0">
                <a:latin typeface="Verdana"/>
                <a:ea typeface="Verdana"/>
              </a:rPr>
              <a:t> 15, pp. 1465–1515. </a:t>
            </a:r>
            <a:r>
              <a:rPr lang="en-GB" sz="1000" u="sng" dirty="0">
                <a:latin typeface="Verdana"/>
                <a:ea typeface="Verdana"/>
                <a:hlinkClick r:id="rId10"/>
              </a:rPr>
              <a:t>https://doi.org/10.1007/s11846-020-00397-x</a:t>
            </a:r>
            <a:endParaRPr lang="en-GB" sz="1000" dirty="0">
              <a:latin typeface="Verdana"/>
              <a:ea typeface="Verdana"/>
            </a:endParaRPr>
          </a:p>
          <a:p>
            <a:r>
              <a:rPr lang="en-GB" sz="1000" err="1">
                <a:latin typeface="Verdana"/>
                <a:ea typeface="Verdana"/>
              </a:rPr>
              <a:t>Gedro</a:t>
            </a:r>
            <a:r>
              <a:rPr lang="en-GB" sz="1000" dirty="0">
                <a:latin typeface="Verdana"/>
                <a:ea typeface="Verdana"/>
              </a:rPr>
              <a:t>, J., Collins, J.C. and Rocco, T.S. (2014) ‘The “Critical” Turn: An Important Imperative for Human Resource Development’, </a:t>
            </a:r>
            <a:r>
              <a:rPr lang="en-GB" sz="1000" i="1" dirty="0">
                <a:latin typeface="Verdana"/>
                <a:ea typeface="Verdana"/>
              </a:rPr>
              <a:t>Advances in Developing Human Resources</a:t>
            </a:r>
            <a:r>
              <a:rPr lang="en-GB" sz="1000" dirty="0">
                <a:latin typeface="Verdana"/>
                <a:ea typeface="Verdana"/>
              </a:rPr>
              <a:t>, 16(4), pp. 529–535. Available at: </a:t>
            </a:r>
            <a:r>
              <a:rPr lang="en-GB" sz="1000" u="sng" dirty="0">
                <a:latin typeface="Verdana"/>
                <a:ea typeface="Verdana"/>
                <a:hlinkClick r:id="rId11"/>
              </a:rPr>
              <a:t>https://doi.org/10.1177/1523422314543847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Gibbons, M. </a:t>
            </a:r>
            <a:r>
              <a:rPr lang="en-GB" sz="1000" i="1" dirty="0">
                <a:latin typeface="Verdana"/>
                <a:ea typeface="Verdana"/>
              </a:rPr>
              <a:t>et al.</a:t>
            </a:r>
            <a:r>
              <a:rPr lang="en-GB" sz="1000" dirty="0">
                <a:latin typeface="Verdana"/>
                <a:ea typeface="Verdana"/>
              </a:rPr>
              <a:t> (1994) </a:t>
            </a:r>
            <a:r>
              <a:rPr lang="en-GB" sz="1000" i="1" dirty="0">
                <a:latin typeface="Verdana"/>
                <a:ea typeface="Verdana"/>
              </a:rPr>
              <a:t>The New Production of Knowledge: The Dynamics of Science and Research in Contemporary Societies</a:t>
            </a:r>
            <a:r>
              <a:rPr lang="en-GB" sz="1000" dirty="0">
                <a:latin typeface="Verdana"/>
                <a:ea typeface="Verdana"/>
              </a:rPr>
              <a:t>. London, UNITED KINGDOM: SAGE Publications, Limited. Available 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12"/>
              </a:rPr>
              <a:t>http://ebookcentral.proquest.com/lib/worcester/detail.action?docID=1024114</a:t>
            </a:r>
            <a:r>
              <a:rPr lang="en-GB" sz="1000" dirty="0">
                <a:latin typeface="Verdana"/>
                <a:ea typeface="Verdana"/>
              </a:rPr>
              <a:t> (Accessed: 23 February 2023).</a:t>
            </a:r>
            <a:endParaRPr lang="en-US" sz="1000">
              <a:latin typeface="Verdana"/>
              <a:ea typeface="Verdana"/>
            </a:endParaRPr>
          </a:p>
          <a:p>
            <a:endParaRPr lang="en-GB" sz="1000" dirty="0">
              <a:latin typeface="Verdana"/>
              <a:ea typeface="Verdana"/>
            </a:endParaRPr>
          </a:p>
          <a:p>
            <a:endParaRPr lang="en-GB" sz="12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53229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A47D-D1D0-A8C8-4B9A-8DE3AC2A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39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References continued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9058-B33D-F052-C736-58D9592E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2488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000" dirty="0">
                <a:latin typeface="Verdana"/>
                <a:ea typeface="Verdana"/>
              </a:rPr>
              <a:t>Gubbins, C. and Rousseau, D.M. (2015) ‘Embracing Translational HRD Research for Evidence-Based Management: Let’s Talk About How to Bridge the Research-Practice Gap’, </a:t>
            </a:r>
            <a:r>
              <a:rPr lang="en-GB" sz="1000" i="1" dirty="0">
                <a:latin typeface="Verdana"/>
                <a:ea typeface="Verdana"/>
              </a:rPr>
              <a:t>Human Resource Development Quarterly</a:t>
            </a:r>
            <a:r>
              <a:rPr lang="en-GB" sz="1000" dirty="0">
                <a:latin typeface="Verdana"/>
                <a:ea typeface="Verdana"/>
              </a:rPr>
              <a:t>, 26(2), pp. 109–125. Available 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https://doi.org/10.1002/hrdq.21214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Guerci, M., Radaelli, G. and Shani, A.B. (Rami) (2019) ‘Conducting Mode 2 research in HRM: A phase‐based framework’, </a:t>
            </a:r>
            <a:r>
              <a:rPr lang="en-GB" sz="1000" i="1" dirty="0">
                <a:latin typeface="Verdana"/>
                <a:ea typeface="Verdana"/>
              </a:rPr>
              <a:t>Human Resource Management</a:t>
            </a:r>
            <a:r>
              <a:rPr lang="en-GB" sz="1000" dirty="0">
                <a:latin typeface="Verdana"/>
                <a:ea typeface="Verdana"/>
              </a:rPr>
              <a:t>, 58(1), pp. 5–20. Available 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https://doi.org/10.1002/hrm.21919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Hodkinson, P., &amp; Hodkinson, H. (2004). The complexities of workplace learning: Problems and dangers  in  trying  to  measure  attainment.  In  H.  Rainbird, a.  Fuller,  &amp; a.  Munro  (eds.), </a:t>
            </a:r>
            <a:r>
              <a:rPr lang="en-GB" sz="1000" i="1" dirty="0">
                <a:latin typeface="Verdana"/>
                <a:ea typeface="Verdana"/>
              </a:rPr>
              <a:t>Workplace learning in context</a:t>
            </a:r>
            <a:r>
              <a:rPr lang="en-GB" sz="1000" dirty="0">
                <a:latin typeface="Verdana"/>
                <a:ea typeface="Verdana"/>
              </a:rPr>
              <a:t> (pp. 259-275). London: Routledge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Kieser, A. and Leiner, L. (2009) ‘Why the Rigour–Relevance Gap in Management Research Is Unbridgeable’, </a:t>
            </a:r>
            <a:r>
              <a:rPr lang="en-GB" sz="1000" i="1" dirty="0">
                <a:latin typeface="Verdana"/>
                <a:ea typeface="Verdana"/>
              </a:rPr>
              <a:t>Journal of Management Studies</a:t>
            </a:r>
            <a:r>
              <a:rPr lang="en-GB" sz="1000" dirty="0">
                <a:latin typeface="Verdana"/>
                <a:ea typeface="Verdana"/>
              </a:rPr>
              <a:t>, 46(3), pp. 516–533. Available 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4"/>
              </a:rPr>
              <a:t>https://doi.org/10.1111/j.1467-6486.2009.00831.x</a:t>
            </a:r>
            <a:endParaRPr lang="en-GB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Kilduff, M. (1993) ‘Deconstructing Organizations’, </a:t>
            </a:r>
            <a:r>
              <a:rPr lang="en-GB" sz="1000" i="1" dirty="0">
                <a:latin typeface="Verdana"/>
                <a:ea typeface="Verdana"/>
              </a:rPr>
              <a:t>Academy of Management. The Academy of Management Review</a:t>
            </a:r>
            <a:r>
              <a:rPr lang="en-GB" sz="1000" dirty="0">
                <a:latin typeface="Verdana"/>
                <a:ea typeface="Verdana"/>
              </a:rPr>
              <a:t>, 18(1), p. 13-31.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US" sz="1000" dirty="0">
                <a:latin typeface="Verdana"/>
                <a:ea typeface="Verdana"/>
              </a:rPr>
              <a:t>Scully-Russ, E., Lehner, R. and Shuck, B. (2013) ‘A Scholar-Practitioner Case Approach: Implications for Advancing Theory and Research Through Informed Practice’, </a:t>
            </a:r>
            <a:r>
              <a:rPr lang="en-US" sz="1000" i="1" dirty="0">
                <a:latin typeface="Verdana"/>
                <a:ea typeface="Verdana"/>
              </a:rPr>
              <a:t>Advances in Developing Human Resources</a:t>
            </a:r>
            <a:r>
              <a:rPr lang="en-US" sz="1000" dirty="0">
                <a:latin typeface="Verdana"/>
                <a:ea typeface="Verdana"/>
              </a:rPr>
              <a:t>, 15(3), pp. 243–251. Available at: </a:t>
            </a:r>
            <a:r>
              <a:rPr lang="en-US" sz="1000" u="sng" dirty="0">
                <a:solidFill>
                  <a:srgbClr val="0563C1"/>
                </a:solidFill>
                <a:latin typeface="Verdana"/>
                <a:ea typeface="Verdana"/>
                <a:hlinkClick r:id="rId5"/>
              </a:rPr>
              <a:t>https://doi.org/10.1177/1523422313487307</a:t>
            </a:r>
            <a:r>
              <a:rPr lang="en-US" sz="1000" dirty="0">
                <a:latin typeface="Verdana"/>
                <a:ea typeface="Verdana"/>
              </a:rPr>
              <a:t>.</a:t>
            </a:r>
            <a:endParaRPr lang="en-GB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Simeone, L., Secundo, G. and </a:t>
            </a:r>
            <a:r>
              <a:rPr lang="en-GB" sz="1000" err="1">
                <a:latin typeface="Verdana"/>
                <a:ea typeface="Verdana"/>
              </a:rPr>
              <a:t>Schiuma</a:t>
            </a:r>
            <a:r>
              <a:rPr lang="en-GB" sz="1000" dirty="0">
                <a:latin typeface="Verdana"/>
                <a:ea typeface="Verdana"/>
              </a:rPr>
              <a:t>, G. (2018) ‘Arts and design as translational mechanisms for academic entrepreneurship: The </a:t>
            </a:r>
            <a:r>
              <a:rPr lang="en-GB" sz="1000" err="1">
                <a:latin typeface="Verdana"/>
                <a:ea typeface="Verdana"/>
              </a:rPr>
              <a:t>metaLAB</a:t>
            </a:r>
            <a:r>
              <a:rPr lang="en-GB" sz="1000" dirty="0">
                <a:latin typeface="Verdana"/>
                <a:ea typeface="Verdana"/>
              </a:rPr>
              <a:t> at Harvard case study’, </a:t>
            </a:r>
            <a:r>
              <a:rPr lang="en-GB" sz="1000" i="1" dirty="0">
                <a:latin typeface="Verdana"/>
                <a:ea typeface="Verdana"/>
              </a:rPr>
              <a:t>Journal of Business Research</a:t>
            </a:r>
            <a:r>
              <a:rPr lang="en-GB" sz="1000" dirty="0">
                <a:latin typeface="Verdana"/>
                <a:ea typeface="Verdana"/>
              </a:rPr>
              <a:t>, 85, pp. 434–443. Available 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6"/>
              </a:rPr>
              <a:t>https://doi.org/10.1016/j.jbusres.2017.10.021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Torraco, R.J. and Yorks, L. (2007) ‘Do Practitioners Compromise Scholarly Standards? Do Scholars Comprehend the Rigors of Practice? Can a Theory Journal be a Viable Bridge Across the Chasm?’, </a:t>
            </a:r>
            <a:r>
              <a:rPr lang="en-GB" sz="1000" i="1" dirty="0">
                <a:latin typeface="Verdana"/>
                <a:ea typeface="Verdana"/>
              </a:rPr>
              <a:t>Human Resource Development Review</a:t>
            </a:r>
            <a:r>
              <a:rPr lang="en-GB" sz="1000" dirty="0">
                <a:latin typeface="Verdana"/>
                <a:ea typeface="Verdana"/>
              </a:rPr>
              <a:t>, 6(1), pp. 3–6.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err="1">
                <a:latin typeface="Verdana"/>
                <a:ea typeface="Verdana"/>
              </a:rPr>
              <a:t>Tosey</a:t>
            </a:r>
            <a:r>
              <a:rPr lang="en-GB" sz="1000" dirty="0">
                <a:latin typeface="Verdana"/>
                <a:ea typeface="Verdana"/>
              </a:rPr>
              <a:t>, P., Visser, M. and Saunders, M.N. (2012) ‘The origins and conceptualizations of “triple-loop” learning: A critical review’, </a:t>
            </a:r>
            <a:r>
              <a:rPr lang="en-GB" sz="1000" i="1" dirty="0">
                <a:latin typeface="Verdana"/>
                <a:ea typeface="Verdana"/>
              </a:rPr>
              <a:t>Management Learning</a:t>
            </a:r>
            <a:r>
              <a:rPr lang="en-GB" sz="1000" dirty="0">
                <a:latin typeface="Verdana"/>
                <a:ea typeface="Verdana"/>
              </a:rPr>
              <a:t>, 43(3), pp. 291–307. Available 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7"/>
              </a:rPr>
              <a:t>https://doi.org/10.1177/1350507611426239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Trehan, K., and Rigg, C. 2011. “Theorising critical HRD: a paradox of intricacy and discrepancy”</a:t>
            </a:r>
            <a:r>
              <a:rPr lang="en-GB" sz="1000" i="1" dirty="0">
                <a:latin typeface="Verdana"/>
                <a:ea typeface="Verdana"/>
              </a:rPr>
              <a:t>. Journal of European Industrial Training</a:t>
            </a:r>
            <a:r>
              <a:rPr lang="en-GB" sz="1000" dirty="0">
                <a:latin typeface="Verdana"/>
                <a:ea typeface="Verdana"/>
              </a:rPr>
              <a:t>, 35 (3): 276-290 </a:t>
            </a:r>
            <a:endParaRPr lang="en-US" sz="1000" dirty="0">
              <a:latin typeface="Verdana"/>
              <a:ea typeface="Verdana"/>
            </a:endParaRPr>
          </a:p>
          <a:p>
            <a:r>
              <a:rPr lang="en-GB" sz="1000" dirty="0">
                <a:latin typeface="Verdana"/>
                <a:ea typeface="Verdana"/>
              </a:rPr>
              <a:t>Wang, J. (2017) ‘Integrating Research and Practice: Looking Back’, </a:t>
            </a:r>
            <a:r>
              <a:rPr lang="en-GB" sz="1000" i="1" dirty="0">
                <a:latin typeface="Verdana"/>
                <a:ea typeface="Verdana"/>
              </a:rPr>
              <a:t>Advances in Developing Human Resources</a:t>
            </a:r>
            <a:r>
              <a:rPr lang="en-GB" sz="1000" dirty="0">
                <a:latin typeface="Verdana"/>
                <a:ea typeface="Verdana"/>
              </a:rPr>
              <a:t>, 19(3), pp. 219–231. Available at: </a:t>
            </a:r>
            <a:r>
              <a:rPr lang="en-GB" sz="1000" u="sng" dirty="0">
                <a:solidFill>
                  <a:srgbClr val="0563C1"/>
                </a:solidFill>
                <a:latin typeface="Verdana"/>
                <a:ea typeface="Verdana"/>
                <a:hlinkClick r:id="rId8"/>
              </a:rPr>
              <a:t>https://doi.org/10.1177/1523422317710895</a:t>
            </a:r>
            <a:r>
              <a:rPr lang="en-GB" sz="1000" dirty="0">
                <a:latin typeface="Verdana"/>
                <a:ea typeface="Verdana"/>
              </a:rPr>
              <a:t>.</a:t>
            </a:r>
            <a:endParaRPr lang="en-US" sz="10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4874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2E4A-07EF-F8DE-919B-21344840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25640"/>
            <a:ext cx="11843655" cy="1782762"/>
          </a:xfrm>
        </p:spPr>
        <p:txBody>
          <a:bodyPr>
            <a:noAutofit/>
          </a:bodyPr>
          <a:lstStyle/>
          <a:p>
            <a:r>
              <a:rPr lang="en-US" dirty="0">
                <a:latin typeface="Calibri Light"/>
                <a:ea typeface="Verdana"/>
                <a:cs typeface="Calibri Light"/>
              </a:rPr>
              <a:t>HRD academics and practitioners occupy different terrains... and there's a great big river in between!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F8A19-919A-F784-29B3-F37EBF878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3" t="36911" r="38380" b="29919"/>
          <a:stretch/>
        </p:blipFill>
        <p:spPr>
          <a:xfrm>
            <a:off x="4585805" y="1901018"/>
            <a:ext cx="3010829" cy="4206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A54792-2C85-14FF-1919-9741FEDD91E5}"/>
              </a:ext>
            </a:extLst>
          </p:cNvPr>
          <p:cNvSpPr txBox="1"/>
          <p:nvPr/>
        </p:nvSpPr>
        <p:spPr>
          <a:xfrm>
            <a:off x="1037062" y="5411246"/>
            <a:ext cx="302916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latin typeface="Verdana"/>
                <a:ea typeface="Verdana"/>
              </a:rPr>
              <a:t>Key: </a:t>
            </a:r>
          </a:p>
          <a:p>
            <a:r>
              <a:rPr lang="en-GB" dirty="0">
                <a:latin typeface="Verdana"/>
                <a:ea typeface="Verdana"/>
              </a:rPr>
              <a:t>	HRD academic</a:t>
            </a:r>
          </a:p>
          <a:p>
            <a:r>
              <a:rPr lang="en-GB" dirty="0">
                <a:latin typeface="Verdana"/>
                <a:ea typeface="Verdana"/>
              </a:rPr>
              <a:t>	HRD practitioner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A5A45455-6469-A8BB-D4CE-ACE64482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40" y="6018884"/>
            <a:ext cx="426534" cy="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E1E71A5-8BF9-4883-00CA-6D4C7BF8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35" y="5675439"/>
            <a:ext cx="459939" cy="3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9B18-2265-44C4-BC65-E5915F54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issue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B13B4-E5CC-0879-9734-A666F08DE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Verdana"/>
                <a:ea typeface="Verdana"/>
              </a:rPr>
              <a:t>Research-practice gap (e.g. Deadrick and Gibson, 2009)</a:t>
            </a:r>
            <a:r>
              <a:rPr lang="en-US" dirty="0">
                <a:latin typeface="Verdana"/>
                <a:ea typeface="Verdana"/>
              </a:rPr>
              <a:t>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Verdana"/>
                <a:ea typeface="Verdana"/>
              </a:rPr>
              <a:t>Scholarship-practitioner divide (e.g. Brown and Latham, 2018)</a:t>
            </a:r>
            <a:r>
              <a:rPr lang="en-US" dirty="0">
                <a:latin typeface="Verdana"/>
                <a:ea typeface="Verdana"/>
              </a:rPr>
              <a:t>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Verdana"/>
                <a:ea typeface="Verdana"/>
              </a:rPr>
              <a:t>A lack of knowledge translation (e.g. Simeone et al, 2018).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latin typeface="Verdana"/>
              <a:ea typeface="Verdana"/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i="1" dirty="0">
                <a:latin typeface="Verdana"/>
                <a:ea typeface="Verdana"/>
                <a:cs typeface="Calibri"/>
              </a:rPr>
              <a:t>So how can CHRD academics change practice?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5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F0F9-500B-020D-02C9-43B99818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2" y="397782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Let's look at the cause....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5B4F-37B9-2BDA-A2E7-DF1BABDD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GB" dirty="0">
                <a:latin typeface="Verdana"/>
                <a:ea typeface="Verdana"/>
                <a:cs typeface="Calibri"/>
              </a:rPr>
              <a:t>Academic focus upon:</a:t>
            </a:r>
            <a:endParaRPr lang="en-US">
              <a:latin typeface="Verdana"/>
              <a:ea typeface="Verdana"/>
              <a:cs typeface="Calibri"/>
            </a:endParaRP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GB" dirty="0">
                <a:latin typeface="Verdana"/>
                <a:ea typeface="Verdana"/>
                <a:cs typeface="Calibri"/>
              </a:rPr>
              <a:t>Rigour rather than relevance (Kieser and Leiner, 2009) </a:t>
            </a:r>
            <a:endParaRPr lang="en-US">
              <a:latin typeface="Verdana"/>
              <a:ea typeface="Verdana"/>
              <a:cs typeface="Calibri"/>
            </a:endParaRP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GB" dirty="0">
                <a:latin typeface="Verdana"/>
                <a:ea typeface="Verdana"/>
                <a:cs typeface="Calibri"/>
              </a:rPr>
              <a:t>Academically derived mode 1 rather than context-specific mode 2 research (Gibbons et al, 1994; Guerci et al, 2019).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GB" dirty="0">
              <a:latin typeface="Verdana"/>
              <a:ea typeface="Verdana"/>
              <a:cs typeface="Calibri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>
                <a:latin typeface="Verdana"/>
                <a:ea typeface="Verdana"/>
                <a:cs typeface="Calibri"/>
              </a:rPr>
              <a:t>What about the solutions?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0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8C7E-0BC7-8326-2721-5A0F93BD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Solution 1: Build a bridge!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9155-50AA-4EEE-FCDD-4ED6CFC9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633" y="1858610"/>
            <a:ext cx="6679909" cy="5063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cademics engage in rigorous research on issues practitioners find 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relevant</a:t>
            </a:r>
            <a:endParaRPr lang="en-GB" sz="2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Translate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findings into practitioner language and practical tools (Gubbins and Rousseau, 2015; Wang, 2017).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 </a:t>
            </a:r>
            <a:endParaRPr lang="en-GB" sz="2400" b="0" i="0">
              <a:solidFill>
                <a:srgbClr val="000000"/>
              </a:solidFill>
              <a:effectLst/>
              <a:latin typeface="Verdana" panose="020B0604030504040204" pitchFamily="34" charset="0"/>
              <a:ea typeface="Verdana"/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Implications for CHRD:</a:t>
            </a:r>
          </a:p>
          <a:p>
            <a:pPr lvl="1"/>
            <a:r>
              <a:rPr lang="en-GB" sz="2000" dirty="0">
                <a:latin typeface="Verdana"/>
                <a:ea typeface="Verdana"/>
              </a:rPr>
              <a:t>How will practice be transformed if only research practitioners define as relevant is undertaken?</a:t>
            </a:r>
          </a:p>
          <a:p>
            <a:pPr lvl="1"/>
            <a:r>
              <a:rPr lang="en-GB" sz="2000" dirty="0">
                <a:latin typeface="Verdana"/>
                <a:ea typeface="Verdana"/>
              </a:rPr>
              <a:t>How will assumptions be challenged if it is all translated into dominant practitioner language?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427BD-7834-EDCE-08CF-A0EF2B2BB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87" t="31870" r="37771" b="34146"/>
          <a:stretch/>
        </p:blipFill>
        <p:spPr>
          <a:xfrm>
            <a:off x="1930122" y="1824035"/>
            <a:ext cx="3211551" cy="4504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0EE6E-554E-D5F7-D0E8-1794D3C9E9F3}"/>
              </a:ext>
            </a:extLst>
          </p:cNvPr>
          <p:cNvSpPr txBox="1"/>
          <p:nvPr/>
        </p:nvSpPr>
        <p:spPr>
          <a:xfrm>
            <a:off x="122662" y="4877846"/>
            <a:ext cx="21583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>
              <a:latin typeface="Verdana"/>
              <a:ea typeface="Verdana"/>
            </a:endParaRPr>
          </a:p>
          <a:p>
            <a:r>
              <a:rPr lang="en-GB" dirty="0">
                <a:latin typeface="Verdana"/>
                <a:ea typeface="Verdana"/>
              </a:rPr>
              <a:t>Key:</a:t>
            </a:r>
          </a:p>
          <a:p>
            <a:r>
              <a:rPr lang="en-GB" dirty="0">
                <a:latin typeface="Verdana"/>
                <a:ea typeface="Verdana"/>
              </a:rPr>
              <a:t>HRD academic</a:t>
            </a:r>
            <a:endParaRPr lang="en-GB" dirty="0"/>
          </a:p>
          <a:p>
            <a:r>
              <a:rPr lang="en-GB" dirty="0">
                <a:latin typeface="Verdana"/>
                <a:ea typeface="Verdana"/>
              </a:rPr>
              <a:t>HRD practitioner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6607166F-1354-4F8D-9EAF-EF030457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07" y="5425068"/>
            <a:ext cx="459939" cy="3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1A8A8319-7031-B2FD-549A-14BF0261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69" y="5703198"/>
            <a:ext cx="426534" cy="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0618-2720-D697-1F04-6BBEF112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2: Cross-pollinate to make a hybrid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8C72-A59F-6485-949A-13F5D93F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2685596"/>
            <a:ext cx="63211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Develop scholarly-practitioners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 (Bing, 2009, Scully-Russ et al, 2013).</a:t>
            </a: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Implications for CHRD:</a:t>
            </a:r>
          </a:p>
          <a:p>
            <a:pPr lvl="1"/>
            <a:r>
              <a:rPr lang="en-GB" sz="2000" dirty="0">
                <a:latin typeface="Verdana"/>
                <a:ea typeface="Verdana"/>
              </a:rPr>
              <a:t>Will everyone then define relevance in the same way and in the same language?</a:t>
            </a:r>
          </a:p>
          <a:p>
            <a:pPr lvl="1"/>
            <a:r>
              <a:rPr lang="en-GB" sz="2000" dirty="0">
                <a:latin typeface="Verdana"/>
                <a:ea typeface="Verdana"/>
              </a:rPr>
              <a:t>Who will present the alternative perspectives?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FF26B-DF9E-7CEA-CF72-70A29590F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77" t="24652" r="11755" b="61138"/>
          <a:stretch/>
        </p:blipFill>
        <p:spPr>
          <a:xfrm>
            <a:off x="540834" y="2260257"/>
            <a:ext cx="4661210" cy="246861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FE18365-74C4-2932-C810-E05B72A3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85" y="5189621"/>
            <a:ext cx="1142498" cy="659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15B70-BBCE-A401-1F59-97ACA683DF2D}"/>
              </a:ext>
            </a:extLst>
          </p:cNvPr>
          <p:cNvSpPr txBox="1"/>
          <p:nvPr/>
        </p:nvSpPr>
        <p:spPr>
          <a:xfrm>
            <a:off x="804111" y="49149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Verdana"/>
              </a:rPr>
              <a:t>Key: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GB" dirty="0">
                <a:latin typeface="Verdana"/>
              </a:rPr>
              <a:t>HRD scholarly-practitioner </a:t>
            </a:r>
            <a:r>
              <a:rPr lang="en-US" dirty="0">
                <a:latin typeface="Verdana"/>
                <a:ea typeface="Verdana"/>
              </a:rPr>
              <a:t>​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6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BE47-EB3A-BD63-87E5-046D3E75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94" y="3574"/>
            <a:ext cx="10058400" cy="1450757"/>
          </a:xfrm>
        </p:spPr>
        <p:txBody>
          <a:bodyPr/>
          <a:lstStyle/>
          <a:p>
            <a:r>
              <a:rPr lang="en-GB" dirty="0"/>
              <a:t>Solution 3: Annoy each other!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C472-58F1-262C-B390-B1E0A392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825625"/>
            <a:ext cx="67273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Generate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 ‘productive friction’, rather than develop a shared perspective (Kieser and Leiner, 2009; </a:t>
            </a:r>
            <a:r>
              <a:rPr lang="en-GB" sz="2400" b="0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Toracco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 and Yorks, 2007).</a:t>
            </a: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</a:rPr>
              <a:t>Implications for CHRD:</a:t>
            </a:r>
          </a:p>
          <a:p>
            <a:pPr lvl="1"/>
            <a:r>
              <a:rPr lang="en-GB" sz="2000" dirty="0">
                <a:latin typeface="Verdana"/>
                <a:ea typeface="Verdana"/>
              </a:rPr>
              <a:t>How will we motivate practitioners to engage with research they do not perceive is relevant? (de Frutos-</a:t>
            </a:r>
            <a:r>
              <a:rPr lang="en-GB" sz="2000" err="1">
                <a:latin typeface="Verdana"/>
                <a:ea typeface="Verdana"/>
              </a:rPr>
              <a:t>Belizon</a:t>
            </a:r>
            <a:r>
              <a:rPr lang="en-GB" sz="2000" dirty="0">
                <a:latin typeface="Verdana"/>
                <a:ea typeface="Verdana"/>
              </a:rPr>
              <a:t> et al, 2021)</a:t>
            </a:r>
          </a:p>
          <a:p>
            <a:pPr lvl="1"/>
            <a:r>
              <a:rPr lang="en-GB" sz="2000" dirty="0">
                <a:latin typeface="Verdana"/>
                <a:ea typeface="Verdana"/>
              </a:rPr>
              <a:t>Will research that challenges dominant organisational values be possible to implement?</a:t>
            </a:r>
          </a:p>
          <a:p>
            <a:endParaRPr lang="en-GB" dirty="0">
              <a:latin typeface="Verdana"/>
              <a:ea typeface="Verdana"/>
            </a:endParaRPr>
          </a:p>
        </p:txBody>
      </p:sp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F0D7FCA-8797-FA37-A053-381634B1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5" t="23587" r="37607" b="23392"/>
          <a:stretch/>
        </p:blipFill>
        <p:spPr>
          <a:xfrm>
            <a:off x="1959430" y="1798864"/>
            <a:ext cx="3126666" cy="44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8DBF-7734-3D42-6B32-D14D2EF7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And also....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37F5-4F68-4415-0052-DEA12CA2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Verdana"/>
                <a:ea typeface="Verdana"/>
              </a:rPr>
              <a:t>Not all workplace learning is planned or intended (Hodkinson and Hodkinson, 2004).</a:t>
            </a:r>
          </a:p>
          <a:p>
            <a:pPr lvl="1"/>
            <a:r>
              <a:rPr lang="en-GB" sz="2000" dirty="0">
                <a:latin typeface="Verdana"/>
                <a:ea typeface="Verdana"/>
                <a:cs typeface="Calibri"/>
              </a:rPr>
              <a:t>Do academics / practitioners know what is relevant in advance of the learning?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225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Why bridge the divide between academia and practice? Intended and achieved learning and implications for CHRD </vt:lpstr>
      <vt:lpstr>What's the purpose of CHRD?</vt:lpstr>
      <vt:lpstr>HRD academics and practitioners occupy different terrains... and there's a great big river in between!</vt:lpstr>
      <vt:lpstr>The issue</vt:lpstr>
      <vt:lpstr>Let's look at the cause....</vt:lpstr>
      <vt:lpstr>Solution 1: Build a bridge!</vt:lpstr>
      <vt:lpstr>Solution 2: Cross-pollinate to make a hybrid </vt:lpstr>
      <vt:lpstr>Solution 3: Annoy each other!</vt:lpstr>
      <vt:lpstr>And also....</vt:lpstr>
      <vt:lpstr>Our questions</vt:lpstr>
      <vt:lpstr>Theoretical framework: Types of learning</vt:lpstr>
      <vt:lpstr>Types of learning and CHRD</vt:lpstr>
      <vt:lpstr>What we did...</vt:lpstr>
      <vt:lpstr>Methods</vt:lpstr>
      <vt:lpstr>Findings: Intended learning</vt:lpstr>
      <vt:lpstr>Unintended learning</vt:lpstr>
      <vt:lpstr>Unintended learning involved deconstructing paradigms </vt:lpstr>
      <vt:lpstr>This deconstruction arose from collaboration with university</vt:lpstr>
      <vt:lpstr>Q: So how did they cross the river? A: None of them were ever just on one bank </vt:lpstr>
      <vt:lpstr>Not just deconstructing paradigms of purpose, process and power but also of identity</vt:lpstr>
      <vt:lpstr>Our proposed map of the HRD terrain</vt:lpstr>
      <vt:lpstr>So why does empirical research show a gap?</vt:lpstr>
      <vt:lpstr>Implications for CHRD</vt:lpstr>
      <vt:lpstr>References</vt:lpstr>
      <vt:lpstr>References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bridge the divide between academia and practice? Intended and achieved learning and implications for CHRD </dc:title>
  <dc:creator>Catharine Ross</dc:creator>
  <cp:lastModifiedBy>Catharine Ross</cp:lastModifiedBy>
  <cp:revision>1070</cp:revision>
  <dcterms:created xsi:type="dcterms:W3CDTF">2023-05-15T15:11:25Z</dcterms:created>
  <dcterms:modified xsi:type="dcterms:W3CDTF">2023-05-23T11:54:12Z</dcterms:modified>
</cp:coreProperties>
</file>