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6" r:id="rId3"/>
    <p:sldId id="258" r:id="rId4"/>
    <p:sldId id="259" r:id="rId5"/>
    <p:sldId id="260" r:id="rId6"/>
    <p:sldId id="267" r:id="rId7"/>
    <p:sldId id="261" r:id="rId8"/>
    <p:sldId id="262" r:id="rId9"/>
    <p:sldId id="270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E40"/>
    <a:srgbClr val="B2B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84801C-AFFF-F319-E763-320480A9B3DA}" v="33" dt="2021-04-21T17:25:57.102"/>
    <p1510:client id="{348602B2-C068-B1AF-0BBB-6755291197CF}" v="342" dt="2021-04-21T15:15:40.884"/>
    <p1510:client id="{3CD7C1D3-8201-7BD9-3882-F2AE23E8CB74}" v="13" dt="2021-04-21T17:19:46.562"/>
    <p1510:client id="{58BEE3EC-375D-49CA-B3B7-D94FBC243CB6}" v="1492" dt="2021-04-22T13:05:44.735"/>
    <p1510:client id="{6C995D03-7FAA-105A-3B3B-CE7DCE0924E9}" v="44" dt="2021-04-21T16:14:55.910"/>
    <p1510:client id="{C4E2AC73-C4EF-DADD-7CB2-CB5A787402A3}" v="2" dt="2021-07-16T10:36:21.191"/>
    <p1510:client id="{D1B0B11F-98AA-D603-F226-E494313E5B04}" v="5" dt="2021-04-22T13:52:44.671"/>
    <p1510:client id="{D687D36C-3FD6-52B8-38D3-36E0C44A0431}" v="37" dt="2021-04-21T16:02:29.383"/>
    <p1510:client id="{E669C09F-C04A-C000-2364-239D9B6EAC0D}" v="34" dt="2021-04-21T13:16:05.6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14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dalene George" userId="S::m.george@worc.ac.uk::7f21b41b-33b3-48d8-afeb-d3c324007220" providerId="AD" clId="Web-{C4E2AC73-C4EF-DADD-7CB2-CB5A787402A3}"/>
    <pc:docChg chg="addSld delSld">
      <pc:chgData name="Madalene George" userId="S::m.george@worc.ac.uk::7f21b41b-33b3-48d8-afeb-d3c324007220" providerId="AD" clId="Web-{C4E2AC73-C4EF-DADD-7CB2-CB5A787402A3}" dt="2021-07-16T10:36:21.191" v="1"/>
      <pc:docMkLst>
        <pc:docMk/>
      </pc:docMkLst>
      <pc:sldChg chg="add del replId">
        <pc:chgData name="Madalene George" userId="S::m.george@worc.ac.uk::7f21b41b-33b3-48d8-afeb-d3c324007220" providerId="AD" clId="Web-{C4E2AC73-C4EF-DADD-7CB2-CB5A787402A3}" dt="2021-07-16T10:36:21.191" v="1"/>
        <pc:sldMkLst>
          <pc:docMk/>
          <pc:sldMk cId="38663911" sldId="271"/>
        </pc:sldMkLst>
      </pc:sldChg>
    </pc:docChg>
  </pc:docChgLst>
  <pc:docChgLst>
    <pc:chgData name="Madalene George" userId="S::m.george@worc.ac.uk::7f21b41b-33b3-48d8-afeb-d3c324007220" providerId="AD" clId="Web-{DDF43E59-0A6F-4BD6-B5D7-765BED29E947}"/>
    <pc:docChg chg="addSld delSld modSld modMainMaster">
      <pc:chgData name="Madalene George" userId="S::m.george@worc.ac.uk::7f21b41b-33b3-48d8-afeb-d3c324007220" providerId="AD" clId="Web-{DDF43E59-0A6F-4BD6-B5D7-765BED29E947}" dt="2021-04-20T17:01:30.808" v="1958" actId="14100"/>
      <pc:docMkLst>
        <pc:docMk/>
      </pc:docMkLst>
      <pc:sldChg chg="addSp delSp modSp mod setBg">
        <pc:chgData name="Madalene George" userId="S::m.george@worc.ac.uk::7f21b41b-33b3-48d8-afeb-d3c324007220" providerId="AD" clId="Web-{DDF43E59-0A6F-4BD6-B5D7-765BED29E947}" dt="2021-04-20T16:36:55.703" v="1784" actId="14100"/>
        <pc:sldMkLst>
          <pc:docMk/>
          <pc:sldMk cId="109857222" sldId="256"/>
        </pc:sldMkLst>
        <pc:spChg chg="del">
          <ac:chgData name="Madalene George" userId="S::m.george@worc.ac.uk::7f21b41b-33b3-48d8-afeb-d3c324007220" providerId="AD" clId="Web-{DDF43E59-0A6F-4BD6-B5D7-765BED29E947}" dt="2021-04-20T10:50:50.769" v="6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Madalene George" userId="S::m.george@worc.ac.uk::7f21b41b-33b3-48d8-afeb-d3c324007220" providerId="AD" clId="Web-{DDF43E59-0A6F-4BD6-B5D7-765BED29E947}" dt="2021-04-20T10:50:47.129" v="5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Madalene George" userId="S::m.george@worc.ac.uk::7f21b41b-33b3-48d8-afeb-d3c324007220" providerId="AD" clId="Web-{DDF43E59-0A6F-4BD6-B5D7-765BED29E947}" dt="2021-04-20T16:35:27.967" v="1738" actId="20577"/>
          <ac:spMkLst>
            <pc:docMk/>
            <pc:sldMk cId="109857222" sldId="256"/>
            <ac:spMk id="5" creationId="{93819F5F-8E3D-4D53-B03F-BDB7E5DFD288}"/>
          </ac:spMkLst>
        </pc:spChg>
        <pc:spChg chg="add mod">
          <ac:chgData name="Madalene George" userId="S::m.george@worc.ac.uk::7f21b41b-33b3-48d8-afeb-d3c324007220" providerId="AD" clId="Web-{DDF43E59-0A6F-4BD6-B5D7-765BED29E947}" dt="2021-04-20T16:36:55.703" v="1784" actId="14100"/>
          <ac:spMkLst>
            <pc:docMk/>
            <pc:sldMk cId="109857222" sldId="256"/>
            <ac:spMk id="6" creationId="{36B5F335-E27F-4B6A-85BE-7BCEEF1D65B0}"/>
          </ac:spMkLst>
        </pc:spChg>
        <pc:picChg chg="add">
          <ac:chgData name="Madalene George" userId="S::m.george@worc.ac.uk::7f21b41b-33b3-48d8-afeb-d3c324007220" providerId="AD" clId="Web-{DDF43E59-0A6F-4BD6-B5D7-765BED29E947}" dt="2021-04-20T16:07:58.063" v="1387"/>
          <ac:picMkLst>
            <pc:docMk/>
            <pc:sldMk cId="109857222" sldId="256"/>
            <ac:picMk id="2" creationId="{8FB521B3-B86B-4328-949C-450AB7093AB9}"/>
          </ac:picMkLst>
        </pc:picChg>
        <pc:picChg chg="add del mod">
          <ac:chgData name="Madalene George" userId="S::m.george@worc.ac.uk::7f21b41b-33b3-48d8-afeb-d3c324007220" providerId="AD" clId="Web-{DDF43E59-0A6F-4BD6-B5D7-765BED29E947}" dt="2021-04-20T16:07:57.626" v="1386"/>
          <ac:picMkLst>
            <pc:docMk/>
            <pc:sldMk cId="109857222" sldId="256"/>
            <ac:picMk id="4" creationId="{0B9DCB13-3178-4749-B205-E0CDDE74471F}"/>
          </ac:picMkLst>
        </pc:picChg>
      </pc:sldChg>
      <pc:sldChg chg="addSp delSp modSp add replId modNotes">
        <pc:chgData name="Madalene George" userId="S::m.george@worc.ac.uk::7f21b41b-33b3-48d8-afeb-d3c324007220" providerId="AD" clId="Web-{DDF43E59-0A6F-4BD6-B5D7-765BED29E947}" dt="2021-04-20T16:07:54.344" v="1385"/>
        <pc:sldMkLst>
          <pc:docMk/>
          <pc:sldMk cId="3092428156" sldId="257"/>
        </pc:sldMkLst>
        <pc:spChg chg="add del mod">
          <ac:chgData name="Madalene George" userId="S::m.george@worc.ac.uk::7f21b41b-33b3-48d8-afeb-d3c324007220" providerId="AD" clId="Web-{DDF43E59-0A6F-4BD6-B5D7-765BED29E947}" dt="2021-04-20T11:13:22.069" v="452"/>
          <ac:spMkLst>
            <pc:docMk/>
            <pc:sldMk cId="3092428156" sldId="257"/>
            <ac:spMk id="2" creationId="{EA7D1B19-C57C-4AEF-963D-4440E5F15E5A}"/>
          </ac:spMkLst>
        </pc:spChg>
        <pc:spChg chg="add del mod">
          <ac:chgData name="Madalene George" userId="S::m.george@worc.ac.uk::7f21b41b-33b3-48d8-afeb-d3c324007220" providerId="AD" clId="Web-{DDF43E59-0A6F-4BD6-B5D7-765BED29E947}" dt="2021-04-20T13:15:14.580" v="1091"/>
          <ac:spMkLst>
            <pc:docMk/>
            <pc:sldMk cId="3092428156" sldId="257"/>
            <ac:spMk id="6" creationId="{7B9ED9E6-D079-4906-9427-563BB3C8BC5A}"/>
          </ac:spMkLst>
        </pc:spChg>
        <pc:picChg chg="add mod modCrop">
          <ac:chgData name="Madalene George" userId="S::m.george@worc.ac.uk::7f21b41b-33b3-48d8-afeb-d3c324007220" providerId="AD" clId="Web-{DDF43E59-0A6F-4BD6-B5D7-765BED29E947}" dt="2021-04-20T13:16:03.690" v="1098" actId="1076"/>
          <ac:picMkLst>
            <pc:docMk/>
            <pc:sldMk cId="3092428156" sldId="257"/>
            <ac:picMk id="2" creationId="{B02C146C-9C23-4523-89CE-5778996E18A1}"/>
          </ac:picMkLst>
        </pc:picChg>
        <pc:picChg chg="add del">
          <ac:chgData name="Madalene George" userId="S::m.george@worc.ac.uk::7f21b41b-33b3-48d8-afeb-d3c324007220" providerId="AD" clId="Web-{DDF43E59-0A6F-4BD6-B5D7-765BED29E947}" dt="2021-04-20T16:07:53.610" v="1384"/>
          <ac:picMkLst>
            <pc:docMk/>
            <pc:sldMk cId="3092428156" sldId="257"/>
            <ac:picMk id="3" creationId="{D7BADFF1-F177-4693-B6F8-A6AA5E511290}"/>
          </ac:picMkLst>
        </pc:picChg>
        <pc:picChg chg="del">
          <ac:chgData name="Madalene George" userId="S::m.george@worc.ac.uk::7f21b41b-33b3-48d8-afeb-d3c324007220" providerId="AD" clId="Web-{DDF43E59-0A6F-4BD6-B5D7-765BED29E947}" dt="2021-04-20T13:53:13.158" v="1123"/>
          <ac:picMkLst>
            <pc:docMk/>
            <pc:sldMk cId="3092428156" sldId="257"/>
            <ac:picMk id="4" creationId="{0B9DCB13-3178-4749-B205-E0CDDE74471F}"/>
          </ac:picMkLst>
        </pc:picChg>
        <pc:picChg chg="add">
          <ac:chgData name="Madalene George" userId="S::m.george@worc.ac.uk::7f21b41b-33b3-48d8-afeb-d3c324007220" providerId="AD" clId="Web-{DDF43E59-0A6F-4BD6-B5D7-765BED29E947}" dt="2021-04-20T16:07:54.344" v="1385"/>
          <ac:picMkLst>
            <pc:docMk/>
            <pc:sldMk cId="3092428156" sldId="257"/>
            <ac:picMk id="5" creationId="{74E9C866-4997-4BD7-82E8-073085CE447F}"/>
          </ac:picMkLst>
        </pc:picChg>
      </pc:sldChg>
      <pc:sldChg chg="addSp delSp modSp add replId modNotes">
        <pc:chgData name="Madalene George" userId="S::m.george@worc.ac.uk::7f21b41b-33b3-48d8-afeb-d3c324007220" providerId="AD" clId="Web-{DDF43E59-0A6F-4BD6-B5D7-765BED29E947}" dt="2021-04-20T16:55:07.083" v="1881" actId="20577"/>
        <pc:sldMkLst>
          <pc:docMk/>
          <pc:sldMk cId="2437062143" sldId="258"/>
        </pc:sldMkLst>
        <pc:spChg chg="add del">
          <ac:chgData name="Madalene George" userId="S::m.george@worc.ac.uk::7f21b41b-33b3-48d8-afeb-d3c324007220" providerId="AD" clId="Web-{DDF43E59-0A6F-4BD6-B5D7-765BED29E947}" dt="2021-04-20T15:32:59.475" v="1238"/>
          <ac:spMkLst>
            <pc:docMk/>
            <pc:sldMk cId="2437062143" sldId="258"/>
            <ac:spMk id="3" creationId="{DDBD6B36-A89F-4E4F-98C3-870E14A014CC}"/>
          </ac:spMkLst>
        </pc:spChg>
        <pc:spChg chg="add mod">
          <ac:chgData name="Madalene George" userId="S::m.george@worc.ac.uk::7f21b41b-33b3-48d8-afeb-d3c324007220" providerId="AD" clId="Web-{DDF43E59-0A6F-4BD6-B5D7-765BED29E947}" dt="2021-04-20T16:54:59.630" v="1879" actId="20577"/>
          <ac:spMkLst>
            <pc:docMk/>
            <pc:sldMk cId="2437062143" sldId="258"/>
            <ac:spMk id="4" creationId="{267A61F9-2242-42D4-AF20-BF61F6836724}"/>
          </ac:spMkLst>
        </pc:spChg>
        <pc:spChg chg="add del mod">
          <ac:chgData name="Madalene George" userId="S::m.george@worc.ac.uk::7f21b41b-33b3-48d8-afeb-d3c324007220" providerId="AD" clId="Web-{DDF43E59-0A6F-4BD6-B5D7-765BED29E947}" dt="2021-04-20T15:33:14.944" v="1241"/>
          <ac:spMkLst>
            <pc:docMk/>
            <pc:sldMk cId="2437062143" sldId="258"/>
            <ac:spMk id="4" creationId="{8AC83CDE-8FD1-4414-A105-D5A7425BAA4E}"/>
          </ac:spMkLst>
        </pc:spChg>
        <pc:spChg chg="add mod">
          <ac:chgData name="Madalene George" userId="S::m.george@worc.ac.uk::7f21b41b-33b3-48d8-afeb-d3c324007220" providerId="AD" clId="Web-{DDF43E59-0A6F-4BD6-B5D7-765BED29E947}" dt="2021-04-20T16:18:32.324" v="1440" actId="1076"/>
          <ac:spMkLst>
            <pc:docMk/>
            <pc:sldMk cId="2437062143" sldId="258"/>
            <ac:spMk id="5" creationId="{6C0C6FEF-8E70-42E1-9B32-70C253A8AEFB}"/>
          </ac:spMkLst>
        </pc:spChg>
        <pc:spChg chg="add mod">
          <ac:chgData name="Madalene George" userId="S::m.george@worc.ac.uk::7f21b41b-33b3-48d8-afeb-d3c324007220" providerId="AD" clId="Web-{DDF43E59-0A6F-4BD6-B5D7-765BED29E947}" dt="2021-04-20T16:18:32.324" v="1441" actId="1076"/>
          <ac:spMkLst>
            <pc:docMk/>
            <pc:sldMk cId="2437062143" sldId="258"/>
            <ac:spMk id="6" creationId="{6371DFF5-5649-4638-A980-0A6C6357D454}"/>
          </ac:spMkLst>
        </pc:spChg>
        <pc:spChg chg="add mod">
          <ac:chgData name="Madalene George" userId="S::m.george@worc.ac.uk::7f21b41b-33b3-48d8-afeb-d3c324007220" providerId="AD" clId="Web-{DDF43E59-0A6F-4BD6-B5D7-765BED29E947}" dt="2021-04-20T16:18:32.324" v="1442" actId="1076"/>
          <ac:spMkLst>
            <pc:docMk/>
            <pc:sldMk cId="2437062143" sldId="258"/>
            <ac:spMk id="7" creationId="{8E469423-2ED4-49C8-890B-CE27AFD3C7C1}"/>
          </ac:spMkLst>
        </pc:spChg>
        <pc:spChg chg="add mod">
          <ac:chgData name="Madalene George" userId="S::m.george@worc.ac.uk::7f21b41b-33b3-48d8-afeb-d3c324007220" providerId="AD" clId="Web-{DDF43E59-0A6F-4BD6-B5D7-765BED29E947}" dt="2021-04-20T15:34:49.431" v="1268" actId="1076"/>
          <ac:spMkLst>
            <pc:docMk/>
            <pc:sldMk cId="2437062143" sldId="258"/>
            <ac:spMk id="9" creationId="{ED2FB5AF-CD18-4323-B6DD-6849A649AA4D}"/>
          </ac:spMkLst>
        </pc:spChg>
        <pc:spChg chg="add mod">
          <ac:chgData name="Madalene George" userId="S::m.george@worc.ac.uk::7f21b41b-33b3-48d8-afeb-d3c324007220" providerId="AD" clId="Web-{DDF43E59-0A6F-4BD6-B5D7-765BED29E947}" dt="2021-04-20T16:55:03.317" v="1880" actId="20577"/>
          <ac:spMkLst>
            <pc:docMk/>
            <pc:sldMk cId="2437062143" sldId="258"/>
            <ac:spMk id="11" creationId="{530BA197-12B9-45D0-8FBB-486AF7B58352}"/>
          </ac:spMkLst>
        </pc:spChg>
        <pc:spChg chg="add mod">
          <ac:chgData name="Madalene George" userId="S::m.george@worc.ac.uk::7f21b41b-33b3-48d8-afeb-d3c324007220" providerId="AD" clId="Web-{DDF43E59-0A6F-4BD6-B5D7-765BED29E947}" dt="2021-04-20T16:55:07.083" v="1881" actId="20577"/>
          <ac:spMkLst>
            <pc:docMk/>
            <pc:sldMk cId="2437062143" sldId="258"/>
            <ac:spMk id="12" creationId="{5AA2E0BF-459D-4C00-AC02-DED628E16D24}"/>
          </ac:spMkLst>
        </pc:spChg>
        <pc:picChg chg="add del">
          <ac:chgData name="Madalene George" userId="S::m.george@worc.ac.uk::7f21b41b-33b3-48d8-afeb-d3c324007220" providerId="AD" clId="Web-{DDF43E59-0A6F-4BD6-B5D7-765BED29E947}" dt="2021-04-20T16:07:46.829" v="1380"/>
          <ac:picMkLst>
            <pc:docMk/>
            <pc:sldMk cId="2437062143" sldId="258"/>
            <ac:picMk id="2" creationId="{008902A9-2C7E-4D2C-A79E-63ECB90BA5CB}"/>
          </ac:picMkLst>
        </pc:picChg>
        <pc:picChg chg="add">
          <ac:chgData name="Madalene George" userId="S::m.george@worc.ac.uk::7f21b41b-33b3-48d8-afeb-d3c324007220" providerId="AD" clId="Web-{DDF43E59-0A6F-4BD6-B5D7-765BED29E947}" dt="2021-04-20T16:07:47.141" v="1381"/>
          <ac:picMkLst>
            <pc:docMk/>
            <pc:sldMk cId="2437062143" sldId="258"/>
            <ac:picMk id="3" creationId="{E927C775-0E4F-435B-A749-790DA085CA57}"/>
          </ac:picMkLst>
        </pc:picChg>
        <pc:picChg chg="del">
          <ac:chgData name="Madalene George" userId="S::m.george@worc.ac.uk::7f21b41b-33b3-48d8-afeb-d3c324007220" providerId="AD" clId="Web-{DDF43E59-0A6F-4BD6-B5D7-765BED29E947}" dt="2021-04-20T13:53:22.908" v="1127"/>
          <ac:picMkLst>
            <pc:docMk/>
            <pc:sldMk cId="2437062143" sldId="258"/>
            <ac:picMk id="4" creationId="{0B9DCB13-3178-4749-B205-E0CDDE74471F}"/>
          </ac:picMkLst>
        </pc:picChg>
      </pc:sldChg>
      <pc:sldChg chg="addSp delSp modSp add replId modNotes">
        <pc:chgData name="Madalene George" userId="S::m.george@worc.ac.uk::7f21b41b-33b3-48d8-afeb-d3c324007220" providerId="AD" clId="Web-{DDF43E59-0A6F-4BD6-B5D7-765BED29E947}" dt="2021-04-20T16:16:20.291" v="1436"/>
        <pc:sldMkLst>
          <pc:docMk/>
          <pc:sldMk cId="2451856660" sldId="259"/>
        </pc:sldMkLst>
        <pc:spChg chg="add mod">
          <ac:chgData name="Madalene George" userId="S::m.george@worc.ac.uk::7f21b41b-33b3-48d8-afeb-d3c324007220" providerId="AD" clId="Web-{DDF43E59-0A6F-4BD6-B5D7-765BED29E947}" dt="2021-04-20T15:41:41.770" v="1276" actId="1076"/>
          <ac:spMkLst>
            <pc:docMk/>
            <pc:sldMk cId="2451856660" sldId="259"/>
            <ac:spMk id="2" creationId="{033EBE3F-29BA-4E7D-8CFE-F0F356AF694D}"/>
          </ac:spMkLst>
        </pc:spChg>
        <pc:spChg chg="add mod">
          <ac:chgData name="Madalene George" userId="S::m.george@worc.ac.uk::7f21b41b-33b3-48d8-afeb-d3c324007220" providerId="AD" clId="Web-{DDF43E59-0A6F-4BD6-B5D7-765BED29E947}" dt="2021-04-20T16:08:51.611" v="1398" actId="14100"/>
          <ac:spMkLst>
            <pc:docMk/>
            <pc:sldMk cId="2451856660" sldId="259"/>
            <ac:spMk id="4" creationId="{B96FE424-AE11-4C3A-B79E-0448C40A89FC}"/>
          </ac:spMkLst>
        </pc:spChg>
        <pc:spChg chg="add mod">
          <ac:chgData name="Madalene George" userId="S::m.george@worc.ac.uk::7f21b41b-33b3-48d8-afeb-d3c324007220" providerId="AD" clId="Web-{DDF43E59-0A6F-4BD6-B5D7-765BED29E947}" dt="2021-04-20T16:08:48.798" v="1397" actId="14100"/>
          <ac:spMkLst>
            <pc:docMk/>
            <pc:sldMk cId="2451856660" sldId="259"/>
            <ac:spMk id="5" creationId="{E928B8A8-2E29-4020-8825-D6CE2B819704}"/>
          </ac:spMkLst>
        </pc:spChg>
        <pc:spChg chg="add mod">
          <ac:chgData name="Madalene George" userId="S::m.george@worc.ac.uk::7f21b41b-33b3-48d8-afeb-d3c324007220" providerId="AD" clId="Web-{DDF43E59-0A6F-4BD6-B5D7-765BED29E947}" dt="2021-04-20T16:08:44.986" v="1396" actId="14100"/>
          <ac:spMkLst>
            <pc:docMk/>
            <pc:sldMk cId="2451856660" sldId="259"/>
            <ac:spMk id="6" creationId="{2B805F9C-BC03-415B-9576-BCB52D5EFD79}"/>
          </ac:spMkLst>
        </pc:spChg>
        <pc:spChg chg="add mod">
          <ac:chgData name="Madalene George" userId="S::m.george@worc.ac.uk::7f21b41b-33b3-48d8-afeb-d3c324007220" providerId="AD" clId="Web-{DDF43E59-0A6F-4BD6-B5D7-765BED29E947}" dt="2021-04-20T16:16:11.588" v="1434"/>
          <ac:spMkLst>
            <pc:docMk/>
            <pc:sldMk cId="2451856660" sldId="259"/>
            <ac:spMk id="14" creationId="{3A342ACF-9296-4E95-A90F-FB264EF1677F}"/>
          </ac:spMkLst>
        </pc:spChg>
        <pc:spChg chg="add mod">
          <ac:chgData name="Madalene George" userId="S::m.george@worc.ac.uk::7f21b41b-33b3-48d8-afeb-d3c324007220" providerId="AD" clId="Web-{DDF43E59-0A6F-4BD6-B5D7-765BED29E947}" dt="2021-04-20T16:16:15.947" v="1435"/>
          <ac:spMkLst>
            <pc:docMk/>
            <pc:sldMk cId="2451856660" sldId="259"/>
            <ac:spMk id="16" creationId="{B12A9288-1238-4FEA-A538-B35B4C456158}"/>
          </ac:spMkLst>
        </pc:spChg>
        <pc:spChg chg="add mod">
          <ac:chgData name="Madalene George" userId="S::m.george@worc.ac.uk::7f21b41b-33b3-48d8-afeb-d3c324007220" providerId="AD" clId="Web-{DDF43E59-0A6F-4BD6-B5D7-765BED29E947}" dt="2021-04-20T16:16:20.291" v="1436"/>
          <ac:spMkLst>
            <pc:docMk/>
            <pc:sldMk cId="2451856660" sldId="259"/>
            <ac:spMk id="17" creationId="{5ED005DE-4ECF-4E05-8B98-384B75DDDB43}"/>
          </ac:spMkLst>
        </pc:spChg>
        <pc:picChg chg="add del">
          <ac:chgData name="Madalene George" userId="S::m.george@worc.ac.uk::7f21b41b-33b3-48d8-afeb-d3c324007220" providerId="AD" clId="Web-{DDF43E59-0A6F-4BD6-B5D7-765BED29E947}" dt="2021-04-20T16:07:42.907" v="1378"/>
          <ac:picMkLst>
            <pc:docMk/>
            <pc:sldMk cId="2451856660" sldId="259"/>
            <ac:picMk id="3" creationId="{F91567F1-7529-48DB-85B1-161C83312C0F}"/>
          </ac:picMkLst>
        </pc:picChg>
        <pc:picChg chg="del">
          <ac:chgData name="Madalene George" userId="S::m.george@worc.ac.uk::7f21b41b-33b3-48d8-afeb-d3c324007220" providerId="AD" clId="Web-{DDF43E59-0A6F-4BD6-B5D7-765BED29E947}" dt="2021-04-20T13:53:27.455" v="1129"/>
          <ac:picMkLst>
            <pc:docMk/>
            <pc:sldMk cId="2451856660" sldId="259"/>
            <ac:picMk id="4" creationId="{0B9DCB13-3178-4749-B205-E0CDDE74471F}"/>
          </ac:picMkLst>
        </pc:picChg>
        <pc:picChg chg="add">
          <ac:chgData name="Madalene George" userId="S::m.george@worc.ac.uk::7f21b41b-33b3-48d8-afeb-d3c324007220" providerId="AD" clId="Web-{DDF43E59-0A6F-4BD6-B5D7-765BED29E947}" dt="2021-04-20T16:07:43.391" v="1379"/>
          <ac:picMkLst>
            <pc:docMk/>
            <pc:sldMk cId="2451856660" sldId="259"/>
            <ac:picMk id="8" creationId="{062A2134-42C7-48CC-8562-BD5759E7EF00}"/>
          </ac:picMkLst>
        </pc:picChg>
        <pc:picChg chg="add del mod">
          <ac:chgData name="Madalene George" userId="S::m.george@worc.ac.uk::7f21b41b-33b3-48d8-afeb-d3c324007220" providerId="AD" clId="Web-{DDF43E59-0A6F-4BD6-B5D7-765BED29E947}" dt="2021-04-20T16:12:05.708" v="1401"/>
          <ac:picMkLst>
            <pc:docMk/>
            <pc:sldMk cId="2451856660" sldId="259"/>
            <ac:picMk id="9" creationId="{ECD7FAAF-BF39-4C35-BE67-D0251E8B5536}"/>
          </ac:picMkLst>
        </pc:picChg>
        <pc:picChg chg="add del mod">
          <ac:chgData name="Madalene George" userId="S::m.george@worc.ac.uk::7f21b41b-33b3-48d8-afeb-d3c324007220" providerId="AD" clId="Web-{DDF43E59-0A6F-4BD6-B5D7-765BED29E947}" dt="2021-04-20T16:13:18.913" v="1410"/>
          <ac:picMkLst>
            <pc:docMk/>
            <pc:sldMk cId="2451856660" sldId="259"/>
            <ac:picMk id="10" creationId="{F6134FAD-7500-4871-9684-6619751EF7C1}"/>
          </ac:picMkLst>
        </pc:picChg>
        <pc:picChg chg="add del mod">
          <ac:chgData name="Madalene George" userId="S::m.george@worc.ac.uk::7f21b41b-33b3-48d8-afeb-d3c324007220" providerId="AD" clId="Web-{DDF43E59-0A6F-4BD6-B5D7-765BED29E947}" dt="2021-04-20T16:14:31.039" v="1422"/>
          <ac:picMkLst>
            <pc:docMk/>
            <pc:sldMk cId="2451856660" sldId="259"/>
            <ac:picMk id="11" creationId="{64B23F60-8D6A-4601-81F5-68F0C35EF447}"/>
          </ac:picMkLst>
        </pc:picChg>
        <pc:picChg chg="add del mod">
          <ac:chgData name="Madalene George" userId="S::m.george@worc.ac.uk::7f21b41b-33b3-48d8-afeb-d3c324007220" providerId="AD" clId="Web-{DDF43E59-0A6F-4BD6-B5D7-765BED29E947}" dt="2021-04-20T16:14:29.789" v="1421"/>
          <ac:picMkLst>
            <pc:docMk/>
            <pc:sldMk cId="2451856660" sldId="259"/>
            <ac:picMk id="12" creationId="{09B1912E-79F4-461C-8BDF-3B1810F1BA3D}"/>
          </ac:picMkLst>
        </pc:picChg>
        <pc:picChg chg="add del mod">
          <ac:chgData name="Madalene George" userId="S::m.george@worc.ac.uk::7f21b41b-33b3-48d8-afeb-d3c324007220" providerId="AD" clId="Web-{DDF43E59-0A6F-4BD6-B5D7-765BED29E947}" dt="2021-04-20T16:14:28.367" v="1420"/>
          <ac:picMkLst>
            <pc:docMk/>
            <pc:sldMk cId="2451856660" sldId="259"/>
            <ac:picMk id="13" creationId="{8634EAAE-52A1-4ECE-A3B8-50BB9A010291}"/>
          </ac:picMkLst>
        </pc:picChg>
        <pc:picChg chg="add del">
          <ac:chgData name="Madalene George" userId="S::m.george@worc.ac.uk::7f21b41b-33b3-48d8-afeb-d3c324007220" providerId="AD" clId="Web-{DDF43E59-0A6F-4BD6-B5D7-765BED29E947}" dt="2021-04-20T16:15:16.399" v="1428"/>
          <ac:picMkLst>
            <pc:docMk/>
            <pc:sldMk cId="2451856660" sldId="259"/>
            <ac:picMk id="15" creationId="{19156C3B-34F7-487E-A1E4-D2456C7E6544}"/>
          </ac:picMkLst>
        </pc:picChg>
      </pc:sldChg>
      <pc:sldChg chg="addSp delSp modSp add replId modNotes">
        <pc:chgData name="Madalene George" userId="S::m.george@worc.ac.uk::7f21b41b-33b3-48d8-afeb-d3c324007220" providerId="AD" clId="Web-{DDF43E59-0A6F-4BD6-B5D7-765BED29E947}" dt="2021-04-20T16:54:41.067" v="1877" actId="20577"/>
        <pc:sldMkLst>
          <pc:docMk/>
          <pc:sldMk cId="1413679412" sldId="260"/>
        </pc:sldMkLst>
        <pc:spChg chg="mod">
          <ac:chgData name="Madalene George" userId="S::m.george@worc.ac.uk::7f21b41b-33b3-48d8-afeb-d3c324007220" providerId="AD" clId="Web-{DDF43E59-0A6F-4BD6-B5D7-765BED29E947}" dt="2021-04-20T15:47:48.573" v="1279" actId="1076"/>
          <ac:spMkLst>
            <pc:docMk/>
            <pc:sldMk cId="1413679412" sldId="260"/>
            <ac:spMk id="2" creationId="{033EBE3F-29BA-4E7D-8CFE-F0F356AF694D}"/>
          </ac:spMkLst>
        </pc:spChg>
        <pc:spChg chg="add mod">
          <ac:chgData name="Madalene George" userId="S::m.george@worc.ac.uk::7f21b41b-33b3-48d8-afeb-d3c324007220" providerId="AD" clId="Web-{DDF43E59-0A6F-4BD6-B5D7-765BED29E947}" dt="2021-04-20T16:28:11.788" v="1655" actId="1076"/>
          <ac:spMkLst>
            <pc:docMk/>
            <pc:sldMk cId="1413679412" sldId="260"/>
            <ac:spMk id="7" creationId="{1FEBFF45-CD84-4BD8-8FD7-9310B0FE2C26}"/>
          </ac:spMkLst>
        </pc:spChg>
        <pc:spChg chg="add mod">
          <ac:chgData name="Madalene George" userId="S::m.george@worc.ac.uk::7f21b41b-33b3-48d8-afeb-d3c324007220" providerId="AD" clId="Web-{DDF43E59-0A6F-4BD6-B5D7-765BED29E947}" dt="2021-04-20T16:26:42.099" v="1614" actId="1076"/>
          <ac:spMkLst>
            <pc:docMk/>
            <pc:sldMk cId="1413679412" sldId="260"/>
            <ac:spMk id="9" creationId="{DDC9A436-CFA7-4069-8F30-02738AA941D5}"/>
          </ac:spMkLst>
        </pc:spChg>
        <pc:spChg chg="add mod">
          <ac:chgData name="Madalene George" userId="S::m.george@worc.ac.uk::7f21b41b-33b3-48d8-afeb-d3c324007220" providerId="AD" clId="Web-{DDF43E59-0A6F-4BD6-B5D7-765BED29E947}" dt="2021-04-20T16:26:58.302" v="1617" actId="1076"/>
          <ac:spMkLst>
            <pc:docMk/>
            <pc:sldMk cId="1413679412" sldId="260"/>
            <ac:spMk id="11" creationId="{B4E42CD5-DDDE-4F98-ADF5-63F87B1B5E0C}"/>
          </ac:spMkLst>
        </pc:spChg>
        <pc:spChg chg="add mod">
          <ac:chgData name="Madalene George" userId="S::m.george@worc.ac.uk::7f21b41b-33b3-48d8-afeb-d3c324007220" providerId="AD" clId="Web-{DDF43E59-0A6F-4BD6-B5D7-765BED29E947}" dt="2021-04-20T16:54:28.895" v="1873" actId="20577"/>
          <ac:spMkLst>
            <pc:docMk/>
            <pc:sldMk cId="1413679412" sldId="260"/>
            <ac:spMk id="13" creationId="{99C4011F-1380-4432-ACB3-079EC460D7FA}"/>
          </ac:spMkLst>
        </pc:spChg>
        <pc:spChg chg="add mod">
          <ac:chgData name="Madalene George" userId="S::m.george@worc.ac.uk::7f21b41b-33b3-48d8-afeb-d3c324007220" providerId="AD" clId="Web-{DDF43E59-0A6F-4BD6-B5D7-765BED29E947}" dt="2021-04-20T16:54:34.738" v="1875" actId="20577"/>
          <ac:spMkLst>
            <pc:docMk/>
            <pc:sldMk cId="1413679412" sldId="260"/>
            <ac:spMk id="14" creationId="{553782D2-D955-4F94-8C56-F78AF5A6A11E}"/>
          </ac:spMkLst>
        </pc:spChg>
        <pc:spChg chg="add mod ord">
          <ac:chgData name="Madalene George" userId="S::m.george@worc.ac.uk::7f21b41b-33b3-48d8-afeb-d3c324007220" providerId="AD" clId="Web-{DDF43E59-0A6F-4BD6-B5D7-765BED29E947}" dt="2021-04-20T16:27:13.974" v="1621"/>
          <ac:spMkLst>
            <pc:docMk/>
            <pc:sldMk cId="1413679412" sldId="260"/>
            <ac:spMk id="15" creationId="{6060BC54-59C3-4CEC-8417-0B673153A4FC}"/>
          </ac:spMkLst>
        </pc:spChg>
        <pc:spChg chg="add mod">
          <ac:chgData name="Madalene George" userId="S::m.george@worc.ac.uk::7f21b41b-33b3-48d8-afeb-d3c324007220" providerId="AD" clId="Web-{DDF43E59-0A6F-4BD6-B5D7-765BED29E947}" dt="2021-04-20T16:54:38.051" v="1876" actId="20577"/>
          <ac:spMkLst>
            <pc:docMk/>
            <pc:sldMk cId="1413679412" sldId="260"/>
            <ac:spMk id="16" creationId="{27F7601B-BCB3-4AE0-AAE2-099B6C9AC488}"/>
          </ac:spMkLst>
        </pc:spChg>
        <pc:spChg chg="add mod">
          <ac:chgData name="Madalene George" userId="S::m.george@worc.ac.uk::7f21b41b-33b3-48d8-afeb-d3c324007220" providerId="AD" clId="Web-{DDF43E59-0A6F-4BD6-B5D7-765BED29E947}" dt="2021-04-20T16:54:41.067" v="1877" actId="20577"/>
          <ac:spMkLst>
            <pc:docMk/>
            <pc:sldMk cId="1413679412" sldId="260"/>
            <ac:spMk id="17" creationId="{F7851A93-1F6C-4E99-8904-7F9D6C71C3C1}"/>
          </ac:spMkLst>
        </pc:spChg>
        <pc:picChg chg="add del">
          <ac:chgData name="Madalene George" userId="S::m.george@worc.ac.uk::7f21b41b-33b3-48d8-afeb-d3c324007220" providerId="AD" clId="Web-{DDF43E59-0A6F-4BD6-B5D7-765BED29E947}" dt="2021-04-20T16:07:38.344" v="1376"/>
          <ac:picMkLst>
            <pc:docMk/>
            <pc:sldMk cId="1413679412" sldId="260"/>
            <ac:picMk id="3" creationId="{9D0804BA-663A-41C7-A96E-A196EEF62DCD}"/>
          </ac:picMkLst>
        </pc:picChg>
        <pc:picChg chg="del">
          <ac:chgData name="Madalene George" userId="S::m.george@worc.ac.uk::7f21b41b-33b3-48d8-afeb-d3c324007220" providerId="AD" clId="Web-{DDF43E59-0A6F-4BD6-B5D7-765BED29E947}" dt="2021-04-20T13:53:31.252" v="1131"/>
          <ac:picMkLst>
            <pc:docMk/>
            <pc:sldMk cId="1413679412" sldId="260"/>
            <ac:picMk id="4" creationId="{0B9DCB13-3178-4749-B205-E0CDDE74471F}"/>
          </ac:picMkLst>
        </pc:picChg>
        <pc:picChg chg="add">
          <ac:chgData name="Madalene George" userId="S::m.george@worc.ac.uk::7f21b41b-33b3-48d8-afeb-d3c324007220" providerId="AD" clId="Web-{DDF43E59-0A6F-4BD6-B5D7-765BED29E947}" dt="2021-04-20T16:07:38.688" v="1377"/>
          <ac:picMkLst>
            <pc:docMk/>
            <pc:sldMk cId="1413679412" sldId="260"/>
            <ac:picMk id="5" creationId="{A3293A09-8453-4C3B-ADF1-69F3DD7C8F78}"/>
          </ac:picMkLst>
        </pc:picChg>
      </pc:sldChg>
      <pc:sldChg chg="addSp delSp modSp add replId modNotes">
        <pc:chgData name="Madalene George" userId="S::m.george@worc.ac.uk::7f21b41b-33b3-48d8-afeb-d3c324007220" providerId="AD" clId="Web-{DDF43E59-0A6F-4BD6-B5D7-765BED29E947}" dt="2021-04-20T16:59:04.165" v="1924" actId="20577"/>
        <pc:sldMkLst>
          <pc:docMk/>
          <pc:sldMk cId="1687021978" sldId="261"/>
        </pc:sldMkLst>
        <pc:spChg chg="del mod">
          <ac:chgData name="Madalene George" userId="S::m.george@worc.ac.uk::7f21b41b-33b3-48d8-afeb-d3c324007220" providerId="AD" clId="Web-{DDF43E59-0A6F-4BD6-B5D7-765BED29E947}" dt="2021-04-20T15:05:14.779" v="1163"/>
          <ac:spMkLst>
            <pc:docMk/>
            <pc:sldMk cId="1687021978" sldId="261"/>
            <ac:spMk id="2" creationId="{033EBE3F-29BA-4E7D-8CFE-F0F356AF694D}"/>
          </ac:spMkLst>
        </pc:spChg>
        <pc:spChg chg="add del mod">
          <ac:chgData name="Madalene George" userId="S::m.george@worc.ac.uk::7f21b41b-33b3-48d8-afeb-d3c324007220" providerId="AD" clId="Web-{DDF43E59-0A6F-4BD6-B5D7-765BED29E947}" dt="2021-04-20T16:58:24.305" v="1917"/>
          <ac:spMkLst>
            <pc:docMk/>
            <pc:sldMk cId="1687021978" sldId="261"/>
            <ac:spMk id="2" creationId="{4395582A-F4D6-45CE-8B0B-45FB14D03954}"/>
          </ac:spMkLst>
        </pc:spChg>
        <pc:spChg chg="add mod">
          <ac:chgData name="Madalene George" userId="S::m.george@worc.ac.uk::7f21b41b-33b3-48d8-afeb-d3c324007220" providerId="AD" clId="Web-{DDF43E59-0A6F-4BD6-B5D7-765BED29E947}" dt="2021-04-20T16:59:04.165" v="1924" actId="20577"/>
          <ac:spMkLst>
            <pc:docMk/>
            <pc:sldMk cId="1687021978" sldId="261"/>
            <ac:spMk id="3" creationId="{86EA33DE-3796-4A8C-A270-12A5F3AFED89}"/>
          </ac:spMkLst>
        </pc:spChg>
        <pc:picChg chg="add del">
          <ac:chgData name="Madalene George" userId="S::m.george@worc.ac.uk::7f21b41b-33b3-48d8-afeb-d3c324007220" providerId="AD" clId="Web-{DDF43E59-0A6F-4BD6-B5D7-765BED29E947}" dt="2021-04-20T15:05:20.248" v="1164"/>
          <ac:picMkLst>
            <pc:docMk/>
            <pc:sldMk cId="1687021978" sldId="261"/>
            <ac:picMk id="3" creationId="{ECE75FF5-0009-463B-ABC0-D9D60B7D7D90}"/>
          </ac:picMkLst>
        </pc:picChg>
        <pc:picChg chg="del">
          <ac:chgData name="Madalene George" userId="S::m.george@worc.ac.uk::7f21b41b-33b3-48d8-afeb-d3c324007220" providerId="AD" clId="Web-{DDF43E59-0A6F-4BD6-B5D7-765BED29E947}" dt="2021-04-20T13:53:35.330" v="1133"/>
          <ac:picMkLst>
            <pc:docMk/>
            <pc:sldMk cId="1687021978" sldId="261"/>
            <ac:picMk id="4" creationId="{0B9DCB13-3178-4749-B205-E0CDDE74471F}"/>
          </ac:picMkLst>
        </pc:picChg>
        <pc:picChg chg="add mod">
          <ac:chgData name="Madalene George" userId="S::m.george@worc.ac.uk::7f21b41b-33b3-48d8-afeb-d3c324007220" providerId="AD" clId="Web-{DDF43E59-0A6F-4BD6-B5D7-765BED29E947}" dt="2021-04-20T16:07:34.157" v="1375"/>
          <ac:picMkLst>
            <pc:docMk/>
            <pc:sldMk cId="1687021978" sldId="261"/>
            <ac:picMk id="5" creationId="{43E47B27-E384-467B-A4E2-3602082C7111}"/>
          </ac:picMkLst>
        </pc:picChg>
        <pc:picChg chg="add mod">
          <ac:chgData name="Madalene George" userId="S::m.george@worc.ac.uk::7f21b41b-33b3-48d8-afeb-d3c324007220" providerId="AD" clId="Web-{DDF43E59-0A6F-4BD6-B5D7-765BED29E947}" dt="2021-04-20T15:21:21.005" v="1237"/>
          <ac:picMkLst>
            <pc:docMk/>
            <pc:sldMk cId="1687021978" sldId="261"/>
            <ac:picMk id="6" creationId="{8A9E2D46-39CC-4C10-8C08-9D6DD7FF270D}"/>
          </ac:picMkLst>
        </pc:picChg>
      </pc:sldChg>
      <pc:sldChg chg="addSp delSp modSp add replId modNotes">
        <pc:chgData name="Madalene George" userId="S::m.george@worc.ac.uk::7f21b41b-33b3-48d8-afeb-d3c324007220" providerId="AD" clId="Web-{DDF43E59-0A6F-4BD6-B5D7-765BED29E947}" dt="2021-04-20T17:00:19.916" v="1941" actId="20577"/>
        <pc:sldMkLst>
          <pc:docMk/>
          <pc:sldMk cId="1836764354" sldId="262"/>
        </pc:sldMkLst>
        <pc:spChg chg="del mod">
          <ac:chgData name="Madalene George" userId="S::m.george@worc.ac.uk::7f21b41b-33b3-48d8-afeb-d3c324007220" providerId="AD" clId="Web-{DDF43E59-0A6F-4BD6-B5D7-765BED29E947}" dt="2021-04-20T13:37:30.192" v="1114"/>
          <ac:spMkLst>
            <pc:docMk/>
            <pc:sldMk cId="1836764354" sldId="262"/>
            <ac:spMk id="2" creationId="{033EBE3F-29BA-4E7D-8CFE-F0F356AF694D}"/>
          </ac:spMkLst>
        </pc:spChg>
        <pc:spChg chg="add del mod">
          <ac:chgData name="Madalene George" userId="S::m.george@worc.ac.uk::7f21b41b-33b3-48d8-afeb-d3c324007220" providerId="AD" clId="Web-{DDF43E59-0A6F-4BD6-B5D7-765BED29E947}" dt="2021-04-20T16:59:39.306" v="1929"/>
          <ac:spMkLst>
            <pc:docMk/>
            <pc:sldMk cId="1836764354" sldId="262"/>
            <ac:spMk id="5" creationId="{5AE51449-1694-4938-A0A3-7B93F3F5939D}"/>
          </ac:spMkLst>
        </pc:spChg>
        <pc:spChg chg="add mod">
          <ac:chgData name="Madalene George" userId="S::m.george@worc.ac.uk::7f21b41b-33b3-48d8-afeb-d3c324007220" providerId="AD" clId="Web-{DDF43E59-0A6F-4BD6-B5D7-765BED29E947}" dt="2021-04-20T17:00:19.916" v="1941" actId="20577"/>
          <ac:spMkLst>
            <pc:docMk/>
            <pc:sldMk cId="1836764354" sldId="262"/>
            <ac:spMk id="8" creationId="{B009B95A-23A2-4896-AE10-925310D17FC3}"/>
          </ac:spMkLst>
        </pc:spChg>
        <pc:picChg chg="add">
          <ac:chgData name="Madalene George" userId="S::m.george@worc.ac.uk::7f21b41b-33b3-48d8-afeb-d3c324007220" providerId="AD" clId="Web-{DDF43E59-0A6F-4BD6-B5D7-765BED29E947}" dt="2021-04-20T16:08:04.204" v="1389"/>
          <ac:picMkLst>
            <pc:docMk/>
            <pc:sldMk cId="1836764354" sldId="262"/>
            <ac:picMk id="2" creationId="{A9E0236E-F8A5-426B-98EA-131D4CAF7E8F}"/>
          </ac:picMkLst>
        </pc:picChg>
        <pc:picChg chg="add mod modCrop">
          <ac:chgData name="Madalene George" userId="S::m.george@worc.ac.uk::7f21b41b-33b3-48d8-afeb-d3c324007220" providerId="AD" clId="Web-{DDF43E59-0A6F-4BD6-B5D7-765BED29E947}" dt="2021-04-20T15:20:53.661" v="1234" actId="1076"/>
          <ac:picMkLst>
            <pc:docMk/>
            <pc:sldMk cId="1836764354" sldId="262"/>
            <ac:picMk id="3" creationId="{A492DB54-8389-4159-9775-870DBB678B75}"/>
          </ac:picMkLst>
        </pc:picChg>
        <pc:picChg chg="del">
          <ac:chgData name="Madalene George" userId="S::m.george@worc.ac.uk::7f21b41b-33b3-48d8-afeb-d3c324007220" providerId="AD" clId="Web-{DDF43E59-0A6F-4BD6-B5D7-765BED29E947}" dt="2021-04-20T13:53:38.737" v="1135"/>
          <ac:picMkLst>
            <pc:docMk/>
            <pc:sldMk cId="1836764354" sldId="262"/>
            <ac:picMk id="4" creationId="{0B9DCB13-3178-4749-B205-E0CDDE74471F}"/>
          </ac:picMkLst>
        </pc:picChg>
        <pc:picChg chg="add del mod">
          <ac:chgData name="Madalene George" userId="S::m.george@worc.ac.uk::7f21b41b-33b3-48d8-afeb-d3c324007220" providerId="AD" clId="Web-{DDF43E59-0A6F-4BD6-B5D7-765BED29E947}" dt="2021-04-20T16:08:03.735" v="1388"/>
          <ac:picMkLst>
            <pc:docMk/>
            <pc:sldMk cId="1836764354" sldId="262"/>
            <ac:picMk id="6" creationId="{A30BE493-F0D5-4719-8120-84F063586AD2}"/>
          </ac:picMkLst>
        </pc:picChg>
      </pc:sldChg>
      <pc:sldChg chg="addSp delSp modSp add replId modNotes">
        <pc:chgData name="Madalene George" userId="S::m.george@worc.ac.uk::7f21b41b-33b3-48d8-afeb-d3c324007220" providerId="AD" clId="Web-{DDF43E59-0A6F-4BD6-B5D7-765BED29E947}" dt="2021-04-20T17:01:02.386" v="1954" actId="20577"/>
        <pc:sldMkLst>
          <pc:docMk/>
          <pc:sldMk cId="2206638390" sldId="263"/>
        </pc:sldMkLst>
        <pc:spChg chg="del mod">
          <ac:chgData name="Madalene George" userId="S::m.george@worc.ac.uk::7f21b41b-33b3-48d8-afeb-d3c324007220" providerId="AD" clId="Web-{DDF43E59-0A6F-4BD6-B5D7-765BED29E947}" dt="2021-04-20T14:03:56.089" v="1148"/>
          <ac:spMkLst>
            <pc:docMk/>
            <pc:sldMk cId="2206638390" sldId="263"/>
            <ac:spMk id="2" creationId="{033EBE3F-29BA-4E7D-8CFE-F0F356AF694D}"/>
          </ac:spMkLst>
        </pc:spChg>
        <pc:spChg chg="add mod">
          <ac:chgData name="Madalene George" userId="S::m.george@worc.ac.uk::7f21b41b-33b3-48d8-afeb-d3c324007220" providerId="AD" clId="Web-{DDF43E59-0A6F-4BD6-B5D7-765BED29E947}" dt="2021-04-20T17:01:02.386" v="1954" actId="20577"/>
          <ac:spMkLst>
            <pc:docMk/>
            <pc:sldMk cId="2206638390" sldId="263"/>
            <ac:spMk id="7" creationId="{9F0B3D84-EE3E-4035-9736-C46D82B5B5B4}"/>
          </ac:spMkLst>
        </pc:spChg>
        <pc:picChg chg="add del">
          <ac:chgData name="Madalene George" userId="S::m.george@worc.ac.uk::7f21b41b-33b3-48d8-afeb-d3c324007220" providerId="AD" clId="Web-{DDF43E59-0A6F-4BD6-B5D7-765BED29E947}" dt="2021-04-20T16:08:07.470" v="1390"/>
          <ac:picMkLst>
            <pc:docMk/>
            <pc:sldMk cId="2206638390" sldId="263"/>
            <ac:picMk id="2" creationId="{7745E5CC-1282-43B4-ABB6-601F57F77FA2}"/>
          </ac:picMkLst>
        </pc:picChg>
        <pc:picChg chg="add mod modCrop">
          <ac:chgData name="Madalene George" userId="S::m.george@worc.ac.uk::7f21b41b-33b3-48d8-afeb-d3c324007220" providerId="AD" clId="Web-{DDF43E59-0A6F-4BD6-B5D7-765BED29E947}" dt="2021-04-20T15:20:17.410" v="1228"/>
          <ac:picMkLst>
            <pc:docMk/>
            <pc:sldMk cId="2206638390" sldId="263"/>
            <ac:picMk id="3" creationId="{3BC5EC20-023C-407F-9EF4-F9DBD25D7773}"/>
          </ac:picMkLst>
        </pc:picChg>
        <pc:picChg chg="del mod">
          <ac:chgData name="Madalene George" userId="S::m.george@worc.ac.uk::7f21b41b-33b3-48d8-afeb-d3c324007220" providerId="AD" clId="Web-{DDF43E59-0A6F-4BD6-B5D7-765BED29E947}" dt="2021-04-20T14:20:44.727" v="1160"/>
          <ac:picMkLst>
            <pc:docMk/>
            <pc:sldMk cId="2206638390" sldId="263"/>
            <ac:picMk id="4" creationId="{0B9DCB13-3178-4749-B205-E0CDDE74471F}"/>
          </ac:picMkLst>
        </pc:picChg>
        <pc:picChg chg="add">
          <ac:chgData name="Madalene George" userId="S::m.george@worc.ac.uk::7f21b41b-33b3-48d8-afeb-d3c324007220" providerId="AD" clId="Web-{DDF43E59-0A6F-4BD6-B5D7-765BED29E947}" dt="2021-04-20T16:08:07.876" v="1391"/>
          <ac:picMkLst>
            <pc:docMk/>
            <pc:sldMk cId="2206638390" sldId="263"/>
            <ac:picMk id="5" creationId="{31346775-3E08-4D6E-B0E8-1875BEC89B84}"/>
          </ac:picMkLst>
        </pc:picChg>
      </pc:sldChg>
      <pc:sldChg chg="new del">
        <pc:chgData name="Madalene George" userId="S::m.george@worc.ac.uk::7f21b41b-33b3-48d8-afeb-d3c324007220" providerId="AD" clId="Web-{DDF43E59-0A6F-4BD6-B5D7-765BED29E947}" dt="2021-04-20T11:36:27.463" v="857"/>
        <pc:sldMkLst>
          <pc:docMk/>
          <pc:sldMk cId="509076224" sldId="264"/>
        </pc:sldMkLst>
      </pc:sldChg>
      <pc:sldChg chg="addSp delSp modSp add replId modNotes">
        <pc:chgData name="Madalene George" userId="S::m.george@worc.ac.uk::7f21b41b-33b3-48d8-afeb-d3c324007220" providerId="AD" clId="Web-{DDF43E59-0A6F-4BD6-B5D7-765BED29E947}" dt="2021-04-20T16:54:19.441" v="1872" actId="20577"/>
        <pc:sldMkLst>
          <pc:docMk/>
          <pc:sldMk cId="513167719" sldId="264"/>
        </pc:sldMkLst>
        <pc:spChg chg="del mod">
          <ac:chgData name="Madalene George" userId="S::m.george@worc.ac.uk::7f21b41b-33b3-48d8-afeb-d3c324007220" providerId="AD" clId="Web-{DDF43E59-0A6F-4BD6-B5D7-765BED29E947}" dt="2021-04-20T15:12:01.992" v="1177"/>
          <ac:spMkLst>
            <pc:docMk/>
            <pc:sldMk cId="513167719" sldId="264"/>
            <ac:spMk id="2" creationId="{033EBE3F-29BA-4E7D-8CFE-F0F356AF694D}"/>
          </ac:spMkLst>
        </pc:spChg>
        <pc:spChg chg="add mod">
          <ac:chgData name="Madalene George" userId="S::m.george@worc.ac.uk::7f21b41b-33b3-48d8-afeb-d3c324007220" providerId="AD" clId="Web-{DDF43E59-0A6F-4BD6-B5D7-765BED29E947}" dt="2021-04-20T16:54:03.363" v="1869" actId="20577"/>
          <ac:spMkLst>
            <pc:docMk/>
            <pc:sldMk cId="513167719" sldId="264"/>
            <ac:spMk id="3" creationId="{C6FDAF30-067F-4C40-B978-59EE827276F1}"/>
          </ac:spMkLst>
        </pc:spChg>
        <pc:spChg chg="add mod">
          <ac:chgData name="Madalene George" userId="S::m.george@worc.ac.uk::7f21b41b-33b3-48d8-afeb-d3c324007220" providerId="AD" clId="Web-{DDF43E59-0A6F-4BD6-B5D7-765BED29E947}" dt="2021-04-20T16:54:19.441" v="1872" actId="20577"/>
          <ac:spMkLst>
            <pc:docMk/>
            <pc:sldMk cId="513167719" sldId="264"/>
            <ac:spMk id="5" creationId="{FFA172FD-7212-461A-90BC-08686EF4F514}"/>
          </ac:spMkLst>
        </pc:spChg>
        <pc:spChg chg="add mod">
          <ac:chgData name="Madalene George" userId="S::m.george@worc.ac.uk::7f21b41b-33b3-48d8-afeb-d3c324007220" providerId="AD" clId="Web-{DDF43E59-0A6F-4BD6-B5D7-765BED29E947}" dt="2021-04-20T16:54:09.394" v="1870" actId="20577"/>
          <ac:spMkLst>
            <pc:docMk/>
            <pc:sldMk cId="513167719" sldId="264"/>
            <ac:spMk id="11" creationId="{DC85B85D-F6D7-4AE0-937D-0B987AA212E3}"/>
          </ac:spMkLst>
        </pc:spChg>
        <pc:spChg chg="add mod">
          <ac:chgData name="Madalene George" userId="S::m.george@worc.ac.uk::7f21b41b-33b3-48d8-afeb-d3c324007220" providerId="AD" clId="Web-{DDF43E59-0A6F-4BD6-B5D7-765BED29E947}" dt="2021-04-20T16:50:17.484" v="1851" actId="20577"/>
          <ac:spMkLst>
            <pc:docMk/>
            <pc:sldMk cId="513167719" sldId="264"/>
            <ac:spMk id="12" creationId="{35FE2343-3445-44A0-9FA3-4560CB0666E8}"/>
          </ac:spMkLst>
        </pc:spChg>
        <pc:spChg chg="add mod">
          <ac:chgData name="Madalene George" userId="S::m.george@worc.ac.uk::7f21b41b-33b3-48d8-afeb-d3c324007220" providerId="AD" clId="Web-{DDF43E59-0A6F-4BD6-B5D7-765BED29E947}" dt="2021-04-20T16:50:28.937" v="1854" actId="20577"/>
          <ac:spMkLst>
            <pc:docMk/>
            <pc:sldMk cId="513167719" sldId="264"/>
            <ac:spMk id="13" creationId="{EA4A139E-2CDD-406D-B431-1861BB928158}"/>
          </ac:spMkLst>
        </pc:spChg>
        <pc:spChg chg="add mod">
          <ac:chgData name="Madalene George" userId="S::m.george@worc.ac.uk::7f21b41b-33b3-48d8-afeb-d3c324007220" providerId="AD" clId="Web-{DDF43E59-0A6F-4BD6-B5D7-765BED29E947}" dt="2021-04-20T16:50:47.125" v="1868" actId="1076"/>
          <ac:spMkLst>
            <pc:docMk/>
            <pc:sldMk cId="513167719" sldId="264"/>
            <ac:spMk id="14" creationId="{5833B738-DE91-486B-A4E4-B0DE4FE99942}"/>
          </ac:spMkLst>
        </pc:spChg>
        <pc:picChg chg="add">
          <ac:chgData name="Madalene George" userId="S::m.george@worc.ac.uk::7f21b41b-33b3-48d8-afeb-d3c324007220" providerId="AD" clId="Web-{DDF43E59-0A6F-4BD6-B5D7-765BED29E947}" dt="2021-04-20T16:08:11.173" v="1393"/>
          <ac:picMkLst>
            <pc:docMk/>
            <pc:sldMk cId="513167719" sldId="264"/>
            <ac:picMk id="2" creationId="{6402CA4E-FB40-47AA-81A6-415C0B214716}"/>
          </ac:picMkLst>
        </pc:picChg>
        <pc:picChg chg="add del mod">
          <ac:chgData name="Madalene George" userId="S::m.george@worc.ac.uk::7f21b41b-33b3-48d8-afeb-d3c324007220" providerId="AD" clId="Web-{DDF43E59-0A6F-4BD6-B5D7-765BED29E947}" dt="2021-04-20T15:11:43.210" v="1174"/>
          <ac:picMkLst>
            <pc:docMk/>
            <pc:sldMk cId="513167719" sldId="264"/>
            <ac:picMk id="3" creationId="{A4174C94-4FC6-45C0-A1E8-864F9FA6F0F3}"/>
          </ac:picMkLst>
        </pc:picChg>
        <pc:picChg chg="del">
          <ac:chgData name="Madalene George" userId="S::m.george@worc.ac.uk::7f21b41b-33b3-48d8-afeb-d3c324007220" providerId="AD" clId="Web-{DDF43E59-0A6F-4BD6-B5D7-765BED29E947}" dt="2021-04-20T16:08:10.860" v="1392"/>
          <ac:picMkLst>
            <pc:docMk/>
            <pc:sldMk cId="513167719" sldId="264"/>
            <ac:picMk id="4" creationId="{0B9DCB13-3178-4749-B205-E0CDDE74471F}"/>
          </ac:picMkLst>
        </pc:picChg>
        <pc:picChg chg="add del mod">
          <ac:chgData name="Madalene George" userId="S::m.george@worc.ac.uk::7f21b41b-33b3-48d8-afeb-d3c324007220" providerId="AD" clId="Web-{DDF43E59-0A6F-4BD6-B5D7-765BED29E947}" dt="2021-04-20T15:18:40.095" v="1210"/>
          <ac:picMkLst>
            <pc:docMk/>
            <pc:sldMk cId="513167719" sldId="264"/>
            <ac:picMk id="5" creationId="{2312F7B0-C2C6-4B1E-AF78-59FC6AB4F686}"/>
          </ac:picMkLst>
        </pc:picChg>
        <pc:picChg chg="add del mod">
          <ac:chgData name="Madalene George" userId="S::m.george@worc.ac.uk::7f21b41b-33b3-48d8-afeb-d3c324007220" providerId="AD" clId="Web-{DDF43E59-0A6F-4BD6-B5D7-765BED29E947}" dt="2021-04-20T15:18:49.799" v="1213"/>
          <ac:picMkLst>
            <pc:docMk/>
            <pc:sldMk cId="513167719" sldId="264"/>
            <ac:picMk id="6" creationId="{4126C029-EE32-4DAD-956A-750BDE8202C0}"/>
          </ac:picMkLst>
        </pc:picChg>
        <pc:picChg chg="add mod">
          <ac:chgData name="Madalene George" userId="S::m.george@worc.ac.uk::7f21b41b-33b3-48d8-afeb-d3c324007220" providerId="AD" clId="Web-{DDF43E59-0A6F-4BD6-B5D7-765BED29E947}" dt="2021-04-20T16:48:35.295" v="1833" actId="14100"/>
          <ac:picMkLst>
            <pc:docMk/>
            <pc:sldMk cId="513167719" sldId="264"/>
            <ac:picMk id="7" creationId="{3E9B5B91-7B0D-4FC5-8F8E-42B3D577FE05}"/>
          </ac:picMkLst>
        </pc:picChg>
        <pc:picChg chg="add mod">
          <ac:chgData name="Madalene George" userId="S::m.george@worc.ac.uk::7f21b41b-33b3-48d8-afeb-d3c324007220" providerId="AD" clId="Web-{DDF43E59-0A6F-4BD6-B5D7-765BED29E947}" dt="2021-04-20T16:41:54.537" v="1792" actId="14100"/>
          <ac:picMkLst>
            <pc:docMk/>
            <pc:sldMk cId="513167719" sldId="264"/>
            <ac:picMk id="8" creationId="{7047B355-7B08-4F13-BAA3-39E04E201A4B}"/>
          </ac:picMkLst>
        </pc:picChg>
        <pc:picChg chg="add mod">
          <ac:chgData name="Madalene George" userId="S::m.george@worc.ac.uk::7f21b41b-33b3-48d8-afeb-d3c324007220" providerId="AD" clId="Web-{DDF43E59-0A6F-4BD6-B5D7-765BED29E947}" dt="2021-04-20T16:47:37.090" v="1823" actId="14100"/>
          <ac:picMkLst>
            <pc:docMk/>
            <pc:sldMk cId="513167719" sldId="264"/>
            <ac:picMk id="9" creationId="{CE3399DA-2B76-4C3F-B5BF-89D3E0051B9D}"/>
          </ac:picMkLst>
        </pc:picChg>
      </pc:sldChg>
      <pc:sldChg chg="addSp delSp modSp add replId modNotes">
        <pc:chgData name="Madalene George" userId="S::m.george@worc.ac.uk::7f21b41b-33b3-48d8-afeb-d3c324007220" providerId="AD" clId="Web-{DDF43E59-0A6F-4BD6-B5D7-765BED29E947}" dt="2021-04-20T17:01:30.808" v="1958" actId="14100"/>
        <pc:sldMkLst>
          <pc:docMk/>
          <pc:sldMk cId="3109057588" sldId="265"/>
        </pc:sldMkLst>
        <pc:spChg chg="mod">
          <ac:chgData name="Madalene George" userId="S::m.george@worc.ac.uk::7f21b41b-33b3-48d8-afeb-d3c324007220" providerId="AD" clId="Web-{DDF43E59-0A6F-4BD6-B5D7-765BED29E947}" dt="2021-04-20T17:01:30.808" v="1958" actId="14100"/>
          <ac:spMkLst>
            <pc:docMk/>
            <pc:sldMk cId="3109057588" sldId="265"/>
            <ac:spMk id="2" creationId="{033EBE3F-29BA-4E7D-8CFE-F0F356AF694D}"/>
          </ac:spMkLst>
        </pc:spChg>
        <pc:picChg chg="add">
          <ac:chgData name="Madalene George" userId="S::m.george@worc.ac.uk::7f21b41b-33b3-48d8-afeb-d3c324007220" providerId="AD" clId="Web-{DDF43E59-0A6F-4BD6-B5D7-765BED29E947}" dt="2021-04-20T16:08:14.907" v="1395"/>
          <ac:picMkLst>
            <pc:docMk/>
            <pc:sldMk cId="3109057588" sldId="265"/>
            <ac:picMk id="3" creationId="{ACB2E08A-4DD3-47FB-8E6A-69BB649B52EB}"/>
          </ac:picMkLst>
        </pc:picChg>
        <pc:picChg chg="del">
          <ac:chgData name="Madalene George" userId="S::m.george@worc.ac.uk::7f21b41b-33b3-48d8-afeb-d3c324007220" providerId="AD" clId="Web-{DDF43E59-0A6F-4BD6-B5D7-765BED29E947}" dt="2021-04-20T16:08:14.532" v="1394"/>
          <ac:picMkLst>
            <pc:docMk/>
            <pc:sldMk cId="3109057588" sldId="265"/>
            <ac:picMk id="4" creationId="{0B9DCB13-3178-4749-B205-E0CDDE74471F}"/>
          </ac:picMkLst>
        </pc:picChg>
      </pc:sldChg>
      <pc:sldChg chg="addSp delSp modSp add replId">
        <pc:chgData name="Madalene George" userId="S::m.george@worc.ac.uk::7f21b41b-33b3-48d8-afeb-d3c324007220" providerId="AD" clId="Web-{DDF43E59-0A6F-4BD6-B5D7-765BED29E947}" dt="2021-04-20T16:07:51.626" v="1383"/>
        <pc:sldMkLst>
          <pc:docMk/>
          <pc:sldMk cId="2695092527" sldId="266"/>
        </pc:sldMkLst>
        <pc:picChg chg="del">
          <ac:chgData name="Madalene George" userId="S::m.george@worc.ac.uk::7f21b41b-33b3-48d8-afeb-d3c324007220" providerId="AD" clId="Web-{DDF43E59-0A6F-4BD6-B5D7-765BED29E947}" dt="2021-04-20T13:17:10.848" v="1100"/>
          <ac:picMkLst>
            <pc:docMk/>
            <pc:sldMk cId="2695092527" sldId="266"/>
            <ac:picMk id="2" creationId="{B02C146C-9C23-4523-89CE-5778996E18A1}"/>
          </ac:picMkLst>
        </pc:picChg>
        <pc:picChg chg="add">
          <ac:chgData name="Madalene George" userId="S::m.george@worc.ac.uk::7f21b41b-33b3-48d8-afeb-d3c324007220" providerId="AD" clId="Web-{DDF43E59-0A6F-4BD6-B5D7-765BED29E947}" dt="2021-04-20T16:07:51.626" v="1383"/>
          <ac:picMkLst>
            <pc:docMk/>
            <pc:sldMk cId="2695092527" sldId="266"/>
            <ac:picMk id="2" creationId="{EDB0AF8F-2775-48E2-A498-B386CAF0D442}"/>
          </ac:picMkLst>
        </pc:picChg>
        <pc:picChg chg="add mod modCrop">
          <ac:chgData name="Madalene George" userId="S::m.george@worc.ac.uk::7f21b41b-33b3-48d8-afeb-d3c324007220" providerId="AD" clId="Web-{DDF43E59-0A6F-4BD6-B5D7-765BED29E947}" dt="2021-04-20T13:25:36.667" v="1113" actId="1076"/>
          <ac:picMkLst>
            <pc:docMk/>
            <pc:sldMk cId="2695092527" sldId="266"/>
            <ac:picMk id="3" creationId="{04974779-7752-42D2-A32B-122B4B68832C}"/>
          </ac:picMkLst>
        </pc:picChg>
        <pc:picChg chg="del">
          <ac:chgData name="Madalene George" userId="S::m.george@worc.ac.uk::7f21b41b-33b3-48d8-afeb-d3c324007220" providerId="AD" clId="Web-{DDF43E59-0A6F-4BD6-B5D7-765BED29E947}" dt="2021-04-20T13:53:18.736" v="1125"/>
          <ac:picMkLst>
            <pc:docMk/>
            <pc:sldMk cId="2695092527" sldId="266"/>
            <ac:picMk id="4" creationId="{0B9DCB13-3178-4749-B205-E0CDDE74471F}"/>
          </ac:picMkLst>
        </pc:picChg>
        <pc:picChg chg="add del">
          <ac:chgData name="Madalene George" userId="S::m.george@worc.ac.uk::7f21b41b-33b3-48d8-afeb-d3c324007220" providerId="AD" clId="Web-{DDF43E59-0A6F-4BD6-B5D7-765BED29E947}" dt="2021-04-20T16:07:51.063" v="1382"/>
          <ac:picMkLst>
            <pc:docMk/>
            <pc:sldMk cId="2695092527" sldId="266"/>
            <ac:picMk id="6" creationId="{8BAD1110-5373-4A4A-B772-254B34D3728C}"/>
          </ac:picMkLst>
        </pc:picChg>
      </pc:sldChg>
      <pc:sldMasterChg chg="mod setBg modSldLayout">
        <pc:chgData name="Madalene George" userId="S::m.george@worc.ac.uk::7f21b41b-33b3-48d8-afeb-d3c324007220" providerId="AD" clId="Web-{DDF43E59-0A6F-4BD6-B5D7-765BED29E947}" dt="2021-04-20T10:47:19.530" v="2"/>
        <pc:sldMasterMkLst>
          <pc:docMk/>
          <pc:sldMasterMk cId="2460954070" sldId="2147483660"/>
        </pc:sldMasterMkLst>
        <pc:sldLayoutChg chg="mod">
          <pc:chgData name="Madalene George" userId="S::m.george@worc.ac.uk::7f21b41b-33b3-48d8-afeb-d3c324007220" providerId="AD" clId="Web-{DDF43E59-0A6F-4BD6-B5D7-765BED29E947}" dt="2021-04-20T10:47:19.530" v="2"/>
          <pc:sldLayoutMkLst>
            <pc:docMk/>
            <pc:sldMasterMk cId="2460954070" sldId="2147483660"/>
            <pc:sldLayoutMk cId="2385387890" sldId="2147483661"/>
          </pc:sldLayoutMkLst>
        </pc:sldLayoutChg>
        <pc:sldLayoutChg chg="mod">
          <pc:chgData name="Madalene George" userId="S::m.george@worc.ac.uk::7f21b41b-33b3-48d8-afeb-d3c324007220" providerId="AD" clId="Web-{DDF43E59-0A6F-4BD6-B5D7-765BED29E947}" dt="2021-04-20T10:47:19.530" v="2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">
          <pc:chgData name="Madalene George" userId="S::m.george@worc.ac.uk::7f21b41b-33b3-48d8-afeb-d3c324007220" providerId="AD" clId="Web-{DDF43E59-0A6F-4BD6-B5D7-765BED29E947}" dt="2021-04-20T10:47:19.530" v="2"/>
          <pc:sldLayoutMkLst>
            <pc:docMk/>
            <pc:sldMasterMk cId="2460954070" sldId="2147483660"/>
            <pc:sldLayoutMk cId="2591524520" sldId="2147483663"/>
          </pc:sldLayoutMkLst>
        </pc:sldLayoutChg>
        <pc:sldLayoutChg chg="mod">
          <pc:chgData name="Madalene George" userId="S::m.george@worc.ac.uk::7f21b41b-33b3-48d8-afeb-d3c324007220" providerId="AD" clId="Web-{DDF43E59-0A6F-4BD6-B5D7-765BED29E947}" dt="2021-04-20T10:47:19.530" v="2"/>
          <pc:sldLayoutMkLst>
            <pc:docMk/>
            <pc:sldMasterMk cId="2460954070" sldId="2147483660"/>
            <pc:sldLayoutMk cId="1203092039" sldId="2147483664"/>
          </pc:sldLayoutMkLst>
        </pc:sldLayoutChg>
        <pc:sldLayoutChg chg="mod">
          <pc:chgData name="Madalene George" userId="S::m.george@worc.ac.uk::7f21b41b-33b3-48d8-afeb-d3c324007220" providerId="AD" clId="Web-{DDF43E59-0A6F-4BD6-B5D7-765BED29E947}" dt="2021-04-20T10:47:19.530" v="2"/>
          <pc:sldLayoutMkLst>
            <pc:docMk/>
            <pc:sldMasterMk cId="2460954070" sldId="2147483660"/>
            <pc:sldLayoutMk cId="3733172339" sldId="2147483665"/>
          </pc:sldLayoutMkLst>
        </pc:sldLayoutChg>
        <pc:sldLayoutChg chg="mod">
          <pc:chgData name="Madalene George" userId="S::m.george@worc.ac.uk::7f21b41b-33b3-48d8-afeb-d3c324007220" providerId="AD" clId="Web-{DDF43E59-0A6F-4BD6-B5D7-765BED29E947}" dt="2021-04-20T10:47:19.530" v="2"/>
          <pc:sldLayoutMkLst>
            <pc:docMk/>
            <pc:sldMasterMk cId="2460954070" sldId="2147483660"/>
            <pc:sldLayoutMk cId="3210312558" sldId="2147483666"/>
          </pc:sldLayoutMkLst>
        </pc:sldLayoutChg>
        <pc:sldLayoutChg chg="mod">
          <pc:chgData name="Madalene George" userId="S::m.george@worc.ac.uk::7f21b41b-33b3-48d8-afeb-d3c324007220" providerId="AD" clId="Web-{DDF43E59-0A6F-4BD6-B5D7-765BED29E947}" dt="2021-04-20T10:47:19.530" v="2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">
          <pc:chgData name="Madalene George" userId="S::m.george@worc.ac.uk::7f21b41b-33b3-48d8-afeb-d3c324007220" providerId="AD" clId="Web-{DDF43E59-0A6F-4BD6-B5D7-765BED29E947}" dt="2021-04-20T10:47:19.530" v="2"/>
          <pc:sldLayoutMkLst>
            <pc:docMk/>
            <pc:sldMasterMk cId="2460954070" sldId="2147483660"/>
            <pc:sldLayoutMk cId="3171841454" sldId="2147483668"/>
          </pc:sldLayoutMkLst>
        </pc:sldLayoutChg>
        <pc:sldLayoutChg chg="mod">
          <pc:chgData name="Madalene George" userId="S::m.george@worc.ac.uk::7f21b41b-33b3-48d8-afeb-d3c324007220" providerId="AD" clId="Web-{DDF43E59-0A6F-4BD6-B5D7-765BED29E947}" dt="2021-04-20T10:47:19.530" v="2"/>
          <pc:sldLayoutMkLst>
            <pc:docMk/>
            <pc:sldMasterMk cId="2460954070" sldId="2147483660"/>
            <pc:sldLayoutMk cId="1718958274" sldId="2147483669"/>
          </pc:sldLayoutMkLst>
        </pc:sldLayoutChg>
        <pc:sldLayoutChg chg="mod">
          <pc:chgData name="Madalene George" userId="S::m.george@worc.ac.uk::7f21b41b-33b3-48d8-afeb-d3c324007220" providerId="AD" clId="Web-{DDF43E59-0A6F-4BD6-B5D7-765BED29E947}" dt="2021-04-20T10:47:19.530" v="2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">
          <pc:chgData name="Madalene George" userId="S::m.george@worc.ac.uk::7f21b41b-33b3-48d8-afeb-d3c324007220" providerId="AD" clId="Web-{DDF43E59-0A6F-4BD6-B5D7-765BED29E947}" dt="2021-04-20T10:47:19.530" v="2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  <pc:docChgLst>
    <pc:chgData name="Madalene George" userId="S::m.george@worc.ac.uk::7f21b41b-33b3-48d8-afeb-d3c324007220" providerId="AD" clId="Web-{3384801C-AFFF-F319-E763-320480A9B3DA}"/>
    <pc:docChg chg="modSld">
      <pc:chgData name="Madalene George" userId="S::m.george@worc.ac.uk::7f21b41b-33b3-48d8-afeb-d3c324007220" providerId="AD" clId="Web-{3384801C-AFFF-F319-E763-320480A9B3DA}" dt="2021-04-21T17:25:57.102" v="32" actId="1076"/>
      <pc:docMkLst>
        <pc:docMk/>
      </pc:docMkLst>
      <pc:sldChg chg="modSp">
        <pc:chgData name="Madalene George" userId="S::m.george@worc.ac.uk::7f21b41b-33b3-48d8-afeb-d3c324007220" providerId="AD" clId="Web-{3384801C-AFFF-F319-E763-320480A9B3DA}" dt="2021-04-21T17:25:57.102" v="32" actId="1076"/>
        <pc:sldMkLst>
          <pc:docMk/>
          <pc:sldMk cId="1413909705" sldId="270"/>
        </pc:sldMkLst>
        <pc:picChg chg="mod">
          <ac:chgData name="Madalene George" userId="S::m.george@worc.ac.uk::7f21b41b-33b3-48d8-afeb-d3c324007220" providerId="AD" clId="Web-{3384801C-AFFF-F319-E763-320480A9B3DA}" dt="2021-04-21T17:25:57.071" v="29" actId="1076"/>
          <ac:picMkLst>
            <pc:docMk/>
            <pc:sldMk cId="1413909705" sldId="270"/>
            <ac:picMk id="4" creationId="{AF87A23D-31F8-466C-A829-BFFB6CAFB378}"/>
          </ac:picMkLst>
        </pc:picChg>
        <pc:picChg chg="mod">
          <ac:chgData name="Madalene George" userId="S::m.george@worc.ac.uk::7f21b41b-33b3-48d8-afeb-d3c324007220" providerId="AD" clId="Web-{3384801C-AFFF-F319-E763-320480A9B3DA}" dt="2021-04-21T17:25:57.071" v="30" actId="1076"/>
          <ac:picMkLst>
            <pc:docMk/>
            <pc:sldMk cId="1413909705" sldId="270"/>
            <ac:picMk id="5" creationId="{15E11BF8-ABC5-4272-80D1-D0463AD2F05F}"/>
          </ac:picMkLst>
        </pc:picChg>
        <pc:picChg chg="mod">
          <ac:chgData name="Madalene George" userId="S::m.george@worc.ac.uk::7f21b41b-33b3-48d8-afeb-d3c324007220" providerId="AD" clId="Web-{3384801C-AFFF-F319-E763-320480A9B3DA}" dt="2021-04-21T17:25:57.086" v="31" actId="1076"/>
          <ac:picMkLst>
            <pc:docMk/>
            <pc:sldMk cId="1413909705" sldId="270"/>
            <ac:picMk id="7" creationId="{E9482F5C-E54C-481D-A308-69220F5D5991}"/>
          </ac:picMkLst>
        </pc:picChg>
        <pc:picChg chg="mod">
          <ac:chgData name="Madalene George" userId="S::m.george@worc.ac.uk::7f21b41b-33b3-48d8-afeb-d3c324007220" providerId="AD" clId="Web-{3384801C-AFFF-F319-E763-320480A9B3DA}" dt="2021-04-21T17:25:57.102" v="32" actId="1076"/>
          <ac:picMkLst>
            <pc:docMk/>
            <pc:sldMk cId="1413909705" sldId="270"/>
            <ac:picMk id="9" creationId="{00000000-0000-0000-0000-000000000000}"/>
          </ac:picMkLst>
        </pc:picChg>
      </pc:sldChg>
    </pc:docChg>
  </pc:docChgLst>
  <pc:docChgLst>
    <pc:chgData name="Madalene George" userId="S::m.george@worc.ac.uk::7f21b41b-33b3-48d8-afeb-d3c324007220" providerId="AD" clId="Web-{D687D36C-3FD6-52B8-38D3-36E0C44A0431}"/>
    <pc:docChg chg="modSld">
      <pc:chgData name="Madalene George" userId="S::m.george@worc.ac.uk::7f21b41b-33b3-48d8-afeb-d3c324007220" providerId="AD" clId="Web-{D687D36C-3FD6-52B8-38D3-36E0C44A0431}" dt="2021-04-21T16:02:29.383" v="29"/>
      <pc:docMkLst>
        <pc:docMk/>
      </pc:docMkLst>
      <pc:sldChg chg="addSp delSp modSp">
        <pc:chgData name="Madalene George" userId="S::m.george@worc.ac.uk::7f21b41b-33b3-48d8-afeb-d3c324007220" providerId="AD" clId="Web-{D687D36C-3FD6-52B8-38D3-36E0C44A0431}" dt="2021-04-21T16:00:28.694" v="23" actId="1076"/>
        <pc:sldMkLst>
          <pc:docMk/>
          <pc:sldMk cId="3109057588" sldId="265"/>
        </pc:sldMkLst>
        <pc:spChg chg="mod">
          <ac:chgData name="Madalene George" userId="S::m.george@worc.ac.uk::7f21b41b-33b3-48d8-afeb-d3c324007220" providerId="AD" clId="Web-{D687D36C-3FD6-52B8-38D3-36E0C44A0431}" dt="2021-04-21T16:00:15.287" v="22" actId="20577"/>
          <ac:spMkLst>
            <pc:docMk/>
            <pc:sldMk cId="3109057588" sldId="265"/>
            <ac:spMk id="2" creationId="{033EBE3F-29BA-4E7D-8CFE-F0F356AF694D}"/>
          </ac:spMkLst>
        </pc:spChg>
        <pc:spChg chg="mod">
          <ac:chgData name="Madalene George" userId="S::m.george@worc.ac.uk::7f21b41b-33b3-48d8-afeb-d3c324007220" providerId="AD" clId="Web-{D687D36C-3FD6-52B8-38D3-36E0C44A0431}" dt="2021-04-21T16:00:28.694" v="23" actId="1076"/>
          <ac:spMkLst>
            <pc:docMk/>
            <pc:sldMk cId="3109057588" sldId="265"/>
            <ac:spMk id="5" creationId="{DAD59938-80BE-4E68-8707-5746D6B5D328}"/>
          </ac:spMkLst>
        </pc:spChg>
        <pc:picChg chg="mod">
          <ac:chgData name="Madalene George" userId="S::m.george@worc.ac.uk::7f21b41b-33b3-48d8-afeb-d3c324007220" providerId="AD" clId="Web-{D687D36C-3FD6-52B8-38D3-36E0C44A0431}" dt="2021-04-21T15:59:43.333" v="17" actId="14100"/>
          <ac:picMkLst>
            <pc:docMk/>
            <pc:sldMk cId="3109057588" sldId="265"/>
            <ac:picMk id="4" creationId="{97A53B76-887D-4003-A924-25AFE1255D69}"/>
          </ac:picMkLst>
        </pc:picChg>
        <pc:picChg chg="add del mod">
          <ac:chgData name="Madalene George" userId="S::m.george@worc.ac.uk::7f21b41b-33b3-48d8-afeb-d3c324007220" providerId="AD" clId="Web-{D687D36C-3FD6-52B8-38D3-36E0C44A0431}" dt="2021-04-21T15:55:55.611" v="3"/>
          <ac:picMkLst>
            <pc:docMk/>
            <pc:sldMk cId="3109057588" sldId="265"/>
            <ac:picMk id="6" creationId="{B6E766AF-644F-47DF-928A-C57A634F9B40}"/>
          </ac:picMkLst>
        </pc:picChg>
        <pc:picChg chg="add mod">
          <ac:chgData name="Madalene George" userId="S::m.george@worc.ac.uk::7f21b41b-33b3-48d8-afeb-d3c324007220" providerId="AD" clId="Web-{D687D36C-3FD6-52B8-38D3-36E0C44A0431}" dt="2021-04-21T15:59:59.693" v="19" actId="1076"/>
          <ac:picMkLst>
            <pc:docMk/>
            <pc:sldMk cId="3109057588" sldId="265"/>
            <ac:picMk id="7" creationId="{A629D820-2E3D-43DD-B591-A01BB785A888}"/>
          </ac:picMkLst>
        </pc:picChg>
      </pc:sldChg>
      <pc:sldChg chg="addSp delSp modSp">
        <pc:chgData name="Madalene George" userId="S::m.george@worc.ac.uk::7f21b41b-33b3-48d8-afeb-d3c324007220" providerId="AD" clId="Web-{D687D36C-3FD6-52B8-38D3-36E0C44A0431}" dt="2021-04-21T16:02:29.383" v="29"/>
        <pc:sldMkLst>
          <pc:docMk/>
          <pc:sldMk cId="2695092527" sldId="266"/>
        </pc:sldMkLst>
        <pc:picChg chg="del">
          <ac:chgData name="Madalene George" userId="S::m.george@worc.ac.uk::7f21b41b-33b3-48d8-afeb-d3c324007220" providerId="AD" clId="Web-{D687D36C-3FD6-52B8-38D3-36E0C44A0431}" dt="2021-04-21T16:01:48.523" v="24"/>
          <ac:picMkLst>
            <pc:docMk/>
            <pc:sldMk cId="2695092527" sldId="266"/>
            <ac:picMk id="3" creationId="{04974779-7752-42D2-A32B-122B4B68832C}"/>
          </ac:picMkLst>
        </pc:picChg>
        <pc:picChg chg="add mod modCrop">
          <ac:chgData name="Madalene George" userId="S::m.george@worc.ac.uk::7f21b41b-33b3-48d8-afeb-d3c324007220" providerId="AD" clId="Web-{D687D36C-3FD6-52B8-38D3-36E0C44A0431}" dt="2021-04-21T16:02:29.383" v="29"/>
          <ac:picMkLst>
            <pc:docMk/>
            <pc:sldMk cId="2695092527" sldId="266"/>
            <ac:picMk id="4" creationId="{F713EF4E-6A79-48F3-9E31-2F9759FCE5D7}"/>
          </ac:picMkLst>
        </pc:picChg>
      </pc:sldChg>
    </pc:docChg>
  </pc:docChgLst>
  <pc:docChgLst>
    <pc:chgData name="Madalene George" userId="S::m.george@worc.ac.uk::7f21b41b-33b3-48d8-afeb-d3c324007220" providerId="AD" clId="Web-{6C995D03-7FAA-105A-3B3B-CE7DCE0924E9}"/>
    <pc:docChg chg="modSld">
      <pc:chgData name="Madalene George" userId="S::m.george@worc.ac.uk::7f21b41b-33b3-48d8-afeb-d3c324007220" providerId="AD" clId="Web-{6C995D03-7FAA-105A-3B3B-CE7DCE0924E9}" dt="2021-04-21T16:14:54.066" v="95" actId="20577"/>
      <pc:docMkLst>
        <pc:docMk/>
      </pc:docMkLst>
      <pc:sldChg chg="addSp modSp">
        <pc:chgData name="Madalene George" userId="S::m.george@worc.ac.uk::7f21b41b-33b3-48d8-afeb-d3c324007220" providerId="AD" clId="Web-{6C995D03-7FAA-105A-3B3B-CE7DCE0924E9}" dt="2021-04-21T16:06:43.475" v="19" actId="1076"/>
        <pc:sldMkLst>
          <pc:docMk/>
          <pc:sldMk cId="109857222" sldId="256"/>
        </pc:sldMkLst>
        <pc:spChg chg="mod">
          <ac:chgData name="Madalene George" userId="S::m.george@worc.ac.uk::7f21b41b-33b3-48d8-afeb-d3c324007220" providerId="AD" clId="Web-{6C995D03-7FAA-105A-3B3B-CE7DCE0924E9}" dt="2021-04-21T16:05:50.396" v="2" actId="1076"/>
          <ac:spMkLst>
            <pc:docMk/>
            <pc:sldMk cId="109857222" sldId="256"/>
            <ac:spMk id="5" creationId="{93819F5F-8E3D-4D53-B03F-BDB7E5DFD288}"/>
          </ac:spMkLst>
        </pc:spChg>
        <pc:spChg chg="add mod">
          <ac:chgData name="Madalene George" userId="S::m.george@worc.ac.uk::7f21b41b-33b3-48d8-afeb-d3c324007220" providerId="AD" clId="Web-{6C995D03-7FAA-105A-3B3B-CE7DCE0924E9}" dt="2021-04-21T16:06:43.475" v="19" actId="1076"/>
          <ac:spMkLst>
            <pc:docMk/>
            <pc:sldMk cId="109857222" sldId="256"/>
            <ac:spMk id="7" creationId="{264D5D58-BCA7-4DEF-A9B9-4622E305734E}"/>
          </ac:spMkLst>
        </pc:spChg>
      </pc:sldChg>
      <pc:sldChg chg="modNotes">
        <pc:chgData name="Madalene George" userId="S::m.george@worc.ac.uk::7f21b41b-33b3-48d8-afeb-d3c324007220" providerId="AD" clId="Web-{6C995D03-7FAA-105A-3B3B-CE7DCE0924E9}" dt="2021-04-21T16:10:59.872" v="62"/>
        <pc:sldMkLst>
          <pc:docMk/>
          <pc:sldMk cId="2437062143" sldId="258"/>
        </pc:sldMkLst>
      </pc:sldChg>
      <pc:sldChg chg="modNotes">
        <pc:chgData name="Madalene George" userId="S::m.george@worc.ac.uk::7f21b41b-33b3-48d8-afeb-d3c324007220" providerId="AD" clId="Web-{6C995D03-7FAA-105A-3B3B-CE7DCE0924E9}" dt="2021-04-21T16:14:24.878" v="92"/>
        <pc:sldMkLst>
          <pc:docMk/>
          <pc:sldMk cId="513167719" sldId="264"/>
        </pc:sldMkLst>
      </pc:sldChg>
      <pc:sldChg chg="modSp">
        <pc:chgData name="Madalene George" userId="S::m.george@worc.ac.uk::7f21b41b-33b3-48d8-afeb-d3c324007220" providerId="AD" clId="Web-{6C995D03-7FAA-105A-3B3B-CE7DCE0924E9}" dt="2021-04-21T16:14:54.066" v="95" actId="20577"/>
        <pc:sldMkLst>
          <pc:docMk/>
          <pc:sldMk cId="3109057588" sldId="265"/>
        </pc:sldMkLst>
        <pc:spChg chg="mod">
          <ac:chgData name="Madalene George" userId="S::m.george@worc.ac.uk::7f21b41b-33b3-48d8-afeb-d3c324007220" providerId="AD" clId="Web-{6C995D03-7FAA-105A-3B3B-CE7DCE0924E9}" dt="2021-04-21T16:14:54.066" v="95" actId="20577"/>
          <ac:spMkLst>
            <pc:docMk/>
            <pc:sldMk cId="3109057588" sldId="265"/>
            <ac:spMk id="5" creationId="{DAD59938-80BE-4E68-8707-5746D6B5D328}"/>
          </ac:spMkLst>
        </pc:spChg>
      </pc:sldChg>
    </pc:docChg>
  </pc:docChgLst>
  <pc:docChgLst>
    <pc:chgData name="Madalene George" userId="S::m.george@worc.ac.uk::7f21b41b-33b3-48d8-afeb-d3c324007220" providerId="AD" clId="Web-{1535C8AD-11E7-00A8-FA03-EBB2A3AFE871}"/>
    <pc:docChg chg="modSld">
      <pc:chgData name="Madalene George" userId="S::m.george@worc.ac.uk::7f21b41b-33b3-48d8-afeb-d3c324007220" providerId="AD" clId="Web-{1535C8AD-11E7-00A8-FA03-EBB2A3AFE871}" dt="2021-04-22T13:54:29.445" v="12"/>
      <pc:docMkLst>
        <pc:docMk/>
      </pc:docMkLst>
      <pc:sldChg chg="modNotes">
        <pc:chgData name="Madalene George" userId="S::m.george@worc.ac.uk::7f21b41b-33b3-48d8-afeb-d3c324007220" providerId="AD" clId="Web-{1535C8AD-11E7-00A8-FA03-EBB2A3AFE871}" dt="2021-04-22T13:53:49.865" v="1"/>
        <pc:sldMkLst>
          <pc:docMk/>
          <pc:sldMk cId="2437062143" sldId="258"/>
        </pc:sldMkLst>
      </pc:sldChg>
      <pc:sldChg chg="modNotes">
        <pc:chgData name="Madalene George" userId="S::m.george@worc.ac.uk::7f21b41b-33b3-48d8-afeb-d3c324007220" providerId="AD" clId="Web-{1535C8AD-11E7-00A8-FA03-EBB2A3AFE871}" dt="2021-04-22T13:53:57.725" v="2"/>
        <pc:sldMkLst>
          <pc:docMk/>
          <pc:sldMk cId="2451856660" sldId="259"/>
        </pc:sldMkLst>
      </pc:sldChg>
      <pc:sldChg chg="modNotes">
        <pc:chgData name="Madalene George" userId="S::m.george@worc.ac.uk::7f21b41b-33b3-48d8-afeb-d3c324007220" providerId="AD" clId="Web-{1535C8AD-11E7-00A8-FA03-EBB2A3AFE871}" dt="2021-04-22T13:54:01.475" v="3"/>
        <pc:sldMkLst>
          <pc:docMk/>
          <pc:sldMk cId="1413679412" sldId="260"/>
        </pc:sldMkLst>
      </pc:sldChg>
      <pc:sldChg chg="modNotes">
        <pc:chgData name="Madalene George" userId="S::m.george@worc.ac.uk::7f21b41b-33b3-48d8-afeb-d3c324007220" providerId="AD" clId="Web-{1535C8AD-11E7-00A8-FA03-EBB2A3AFE871}" dt="2021-04-22T13:54:09.069" v="5"/>
        <pc:sldMkLst>
          <pc:docMk/>
          <pc:sldMk cId="1687021978" sldId="261"/>
        </pc:sldMkLst>
      </pc:sldChg>
      <pc:sldChg chg="modNotes">
        <pc:chgData name="Madalene George" userId="S::m.george@worc.ac.uk::7f21b41b-33b3-48d8-afeb-d3c324007220" providerId="AD" clId="Web-{1535C8AD-11E7-00A8-FA03-EBB2A3AFE871}" dt="2021-04-22T13:54:15.147" v="7"/>
        <pc:sldMkLst>
          <pc:docMk/>
          <pc:sldMk cId="1836764354" sldId="262"/>
        </pc:sldMkLst>
      </pc:sldChg>
      <pc:sldChg chg="modNotes">
        <pc:chgData name="Madalene George" userId="S::m.george@worc.ac.uk::7f21b41b-33b3-48d8-afeb-d3c324007220" providerId="AD" clId="Web-{1535C8AD-11E7-00A8-FA03-EBB2A3AFE871}" dt="2021-04-22T13:54:26.866" v="11"/>
        <pc:sldMkLst>
          <pc:docMk/>
          <pc:sldMk cId="2206638390" sldId="263"/>
        </pc:sldMkLst>
      </pc:sldChg>
      <pc:sldChg chg="modNotes">
        <pc:chgData name="Madalene George" userId="S::m.george@worc.ac.uk::7f21b41b-33b3-48d8-afeb-d3c324007220" providerId="AD" clId="Web-{1535C8AD-11E7-00A8-FA03-EBB2A3AFE871}" dt="2021-04-22T13:54:29.445" v="12"/>
        <pc:sldMkLst>
          <pc:docMk/>
          <pc:sldMk cId="513167719" sldId="264"/>
        </pc:sldMkLst>
      </pc:sldChg>
      <pc:sldChg chg="modNotes">
        <pc:chgData name="Madalene George" userId="S::m.george@worc.ac.uk::7f21b41b-33b3-48d8-afeb-d3c324007220" providerId="AD" clId="Web-{1535C8AD-11E7-00A8-FA03-EBB2A3AFE871}" dt="2021-04-22T13:53:47.022" v="0"/>
        <pc:sldMkLst>
          <pc:docMk/>
          <pc:sldMk cId="2695092527" sldId="266"/>
        </pc:sldMkLst>
      </pc:sldChg>
      <pc:sldChg chg="modNotes">
        <pc:chgData name="Madalene George" userId="S::m.george@worc.ac.uk::7f21b41b-33b3-48d8-afeb-d3c324007220" providerId="AD" clId="Web-{1535C8AD-11E7-00A8-FA03-EBB2A3AFE871}" dt="2021-04-22T13:54:05.710" v="4"/>
        <pc:sldMkLst>
          <pc:docMk/>
          <pc:sldMk cId="2431416420" sldId="267"/>
        </pc:sldMkLst>
      </pc:sldChg>
      <pc:sldChg chg="modNotes">
        <pc:chgData name="Madalene George" userId="S::m.george@worc.ac.uk::7f21b41b-33b3-48d8-afeb-d3c324007220" providerId="AD" clId="Web-{1535C8AD-11E7-00A8-FA03-EBB2A3AFE871}" dt="2021-04-22T13:54:21.491" v="9"/>
        <pc:sldMkLst>
          <pc:docMk/>
          <pc:sldMk cId="1413909705" sldId="270"/>
        </pc:sldMkLst>
      </pc:sldChg>
    </pc:docChg>
  </pc:docChgLst>
  <pc:docChgLst>
    <pc:chgData name="Madalene George" userId="S::m.george@worc.ac.uk::7f21b41b-33b3-48d8-afeb-d3c324007220" providerId="AD" clId="Web-{3CD7C1D3-8201-7BD9-3882-F2AE23E8CB74}"/>
    <pc:docChg chg="addSld delSld modSld sldOrd">
      <pc:chgData name="Madalene George" userId="S::m.george@worc.ac.uk::7f21b41b-33b3-48d8-afeb-d3c324007220" providerId="AD" clId="Web-{3CD7C1D3-8201-7BD9-3882-F2AE23E8CB74}" dt="2021-04-21T17:19:46.562" v="10"/>
      <pc:docMkLst>
        <pc:docMk/>
      </pc:docMkLst>
      <pc:sldChg chg="addSp delSp modSp">
        <pc:chgData name="Madalene George" userId="S::m.george@worc.ac.uk::7f21b41b-33b3-48d8-afeb-d3c324007220" providerId="AD" clId="Web-{3CD7C1D3-8201-7BD9-3882-F2AE23E8CB74}" dt="2021-04-21T17:16:44.791" v="1"/>
        <pc:sldMkLst>
          <pc:docMk/>
          <pc:sldMk cId="3109057588" sldId="265"/>
        </pc:sldMkLst>
        <pc:picChg chg="add del mod">
          <ac:chgData name="Madalene George" userId="S::m.george@worc.ac.uk::7f21b41b-33b3-48d8-afeb-d3c324007220" providerId="AD" clId="Web-{3CD7C1D3-8201-7BD9-3882-F2AE23E8CB74}" dt="2021-04-21T17:16:44.791" v="1"/>
          <ac:picMkLst>
            <pc:docMk/>
            <pc:sldMk cId="3109057588" sldId="265"/>
            <ac:picMk id="6" creationId="{46FB7F6A-EC12-4AC9-9628-E5AABACC44F1}"/>
          </ac:picMkLst>
        </pc:picChg>
      </pc:sldChg>
      <pc:sldChg chg="del">
        <pc:chgData name="Madalene George" userId="S::m.george@worc.ac.uk::7f21b41b-33b3-48d8-afeb-d3c324007220" providerId="AD" clId="Web-{3CD7C1D3-8201-7BD9-3882-F2AE23E8CB74}" dt="2021-04-21T17:19:46.562" v="10"/>
        <pc:sldMkLst>
          <pc:docMk/>
          <pc:sldMk cId="4044976294" sldId="268"/>
        </pc:sldMkLst>
      </pc:sldChg>
      <pc:sldChg chg="new del">
        <pc:chgData name="Madalene George" userId="S::m.george@worc.ac.uk::7f21b41b-33b3-48d8-afeb-d3c324007220" providerId="AD" clId="Web-{3CD7C1D3-8201-7BD9-3882-F2AE23E8CB74}" dt="2021-04-21T17:19:31.155" v="8"/>
        <pc:sldMkLst>
          <pc:docMk/>
          <pc:sldMk cId="2668784990" sldId="269"/>
        </pc:sldMkLst>
      </pc:sldChg>
      <pc:sldChg chg="addSp delSp modSp new del">
        <pc:chgData name="Madalene George" userId="S::m.george@worc.ac.uk::7f21b41b-33b3-48d8-afeb-d3c324007220" providerId="AD" clId="Web-{3CD7C1D3-8201-7BD9-3882-F2AE23E8CB74}" dt="2021-04-21T17:17:30.276" v="5"/>
        <pc:sldMkLst>
          <pc:docMk/>
          <pc:sldMk cId="2828535333" sldId="269"/>
        </pc:sldMkLst>
        <pc:spChg chg="del">
          <ac:chgData name="Madalene George" userId="S::m.george@worc.ac.uk::7f21b41b-33b3-48d8-afeb-d3c324007220" providerId="AD" clId="Web-{3CD7C1D3-8201-7BD9-3882-F2AE23E8CB74}" dt="2021-04-21T17:16:51.306" v="3"/>
          <ac:spMkLst>
            <pc:docMk/>
            <pc:sldMk cId="2828535333" sldId="269"/>
            <ac:spMk id="3" creationId="{910AA6EB-04A8-4ECB-8B70-492FE13A8AC4}"/>
          </ac:spMkLst>
        </pc:spChg>
        <pc:spChg chg="add mod">
          <ac:chgData name="Madalene George" userId="S::m.george@worc.ac.uk::7f21b41b-33b3-48d8-afeb-d3c324007220" providerId="AD" clId="Web-{3CD7C1D3-8201-7BD9-3882-F2AE23E8CB74}" dt="2021-04-21T17:16:53.681" v="4"/>
          <ac:spMkLst>
            <pc:docMk/>
            <pc:sldMk cId="2828535333" sldId="269"/>
            <ac:spMk id="6" creationId="{E18669A0-02AD-4B26-A7D0-1A3338381990}"/>
          </ac:spMkLst>
        </pc:spChg>
        <pc:picChg chg="add del mod ord">
          <ac:chgData name="Madalene George" userId="S::m.george@worc.ac.uk::7f21b41b-33b3-48d8-afeb-d3c324007220" providerId="AD" clId="Web-{3CD7C1D3-8201-7BD9-3882-F2AE23E8CB74}" dt="2021-04-21T17:16:53.681" v="4"/>
          <ac:picMkLst>
            <pc:docMk/>
            <pc:sldMk cId="2828535333" sldId="269"/>
            <ac:picMk id="4" creationId="{C1DDCD58-7E0B-46BD-AA1F-C07EC1F3F31F}"/>
          </ac:picMkLst>
        </pc:picChg>
      </pc:sldChg>
      <pc:sldChg chg="add ord">
        <pc:chgData name="Madalene George" userId="S::m.george@worc.ac.uk::7f21b41b-33b3-48d8-afeb-d3c324007220" providerId="AD" clId="Web-{3CD7C1D3-8201-7BD9-3882-F2AE23E8CB74}" dt="2021-04-21T17:19:34.843" v="9"/>
        <pc:sldMkLst>
          <pc:docMk/>
          <pc:sldMk cId="1413909705" sldId="270"/>
        </pc:sldMkLst>
      </pc:sldChg>
    </pc:docChg>
  </pc:docChgLst>
  <pc:docChgLst>
    <pc:chgData name="Kristy Millard" userId="11d553e4-638e-492f-9d31-aca505eab1c2" providerId="ADAL" clId="{58BEE3EC-375D-49CA-B3B7-D94FBC243CB6}"/>
    <pc:docChg chg="custSel modSld">
      <pc:chgData name="Kristy Millard" userId="11d553e4-638e-492f-9d31-aca505eab1c2" providerId="ADAL" clId="{58BEE3EC-375D-49CA-B3B7-D94FBC243CB6}" dt="2021-04-22T13:05:44.735" v="4320" actId="20577"/>
      <pc:docMkLst>
        <pc:docMk/>
      </pc:docMkLst>
      <pc:sldChg chg="modNotesTx">
        <pc:chgData name="Kristy Millard" userId="11d553e4-638e-492f-9d31-aca505eab1c2" providerId="ADAL" clId="{58BEE3EC-375D-49CA-B3B7-D94FBC243CB6}" dt="2021-04-21T07:55:05.979" v="168" actId="20577"/>
        <pc:sldMkLst>
          <pc:docMk/>
          <pc:sldMk cId="3092428156" sldId="257"/>
        </pc:sldMkLst>
      </pc:sldChg>
      <pc:sldChg chg="modNotesTx">
        <pc:chgData name="Kristy Millard" userId="11d553e4-638e-492f-9d31-aca505eab1c2" providerId="ADAL" clId="{58BEE3EC-375D-49CA-B3B7-D94FBC243CB6}" dt="2021-04-22T12:46:22.589" v="4200" actId="20577"/>
        <pc:sldMkLst>
          <pc:docMk/>
          <pc:sldMk cId="2437062143" sldId="258"/>
        </pc:sldMkLst>
      </pc:sldChg>
      <pc:sldChg chg="modNotesTx">
        <pc:chgData name="Kristy Millard" userId="11d553e4-638e-492f-9d31-aca505eab1c2" providerId="ADAL" clId="{58BEE3EC-375D-49CA-B3B7-D94FBC243CB6}" dt="2021-04-22T13:05:37.070" v="4312" actId="20577"/>
        <pc:sldMkLst>
          <pc:docMk/>
          <pc:sldMk cId="2451856660" sldId="259"/>
        </pc:sldMkLst>
      </pc:sldChg>
      <pc:sldChg chg="modNotesTx">
        <pc:chgData name="Kristy Millard" userId="11d553e4-638e-492f-9d31-aca505eab1c2" providerId="ADAL" clId="{58BEE3EC-375D-49CA-B3B7-D94FBC243CB6}" dt="2021-04-22T12:47:01.420" v="4231" actId="20577"/>
        <pc:sldMkLst>
          <pc:docMk/>
          <pc:sldMk cId="1413679412" sldId="260"/>
        </pc:sldMkLst>
      </pc:sldChg>
      <pc:sldChg chg="modNotesTx">
        <pc:chgData name="Kristy Millard" userId="11d553e4-638e-492f-9d31-aca505eab1c2" providerId="ADAL" clId="{58BEE3EC-375D-49CA-B3B7-D94FBC243CB6}" dt="2021-04-22T12:47:27.059" v="4250" actId="20577"/>
        <pc:sldMkLst>
          <pc:docMk/>
          <pc:sldMk cId="1687021978" sldId="261"/>
        </pc:sldMkLst>
      </pc:sldChg>
      <pc:sldChg chg="modNotesTx">
        <pc:chgData name="Kristy Millard" userId="11d553e4-638e-492f-9d31-aca505eab1c2" providerId="ADAL" clId="{58BEE3EC-375D-49CA-B3B7-D94FBC243CB6}" dt="2021-04-22T12:47:34.049" v="4260" actId="20577"/>
        <pc:sldMkLst>
          <pc:docMk/>
          <pc:sldMk cId="1836764354" sldId="262"/>
        </pc:sldMkLst>
      </pc:sldChg>
      <pc:sldChg chg="modNotesTx">
        <pc:chgData name="Kristy Millard" userId="11d553e4-638e-492f-9d31-aca505eab1c2" providerId="ADAL" clId="{58BEE3EC-375D-49CA-B3B7-D94FBC243CB6}" dt="2021-04-22T13:05:44.735" v="4320" actId="20577"/>
        <pc:sldMkLst>
          <pc:docMk/>
          <pc:sldMk cId="2206638390" sldId="263"/>
        </pc:sldMkLst>
      </pc:sldChg>
      <pc:sldChg chg="modNotesTx">
        <pc:chgData name="Kristy Millard" userId="11d553e4-638e-492f-9d31-aca505eab1c2" providerId="ADAL" clId="{58BEE3EC-375D-49CA-B3B7-D94FBC243CB6}" dt="2021-04-22T12:49:57.665" v="4300" actId="20577"/>
        <pc:sldMkLst>
          <pc:docMk/>
          <pc:sldMk cId="513167719" sldId="264"/>
        </pc:sldMkLst>
      </pc:sldChg>
      <pc:sldChg chg="modNotesTx">
        <pc:chgData name="Kristy Millard" userId="11d553e4-638e-492f-9d31-aca505eab1c2" providerId="ADAL" clId="{58BEE3EC-375D-49CA-B3B7-D94FBC243CB6}" dt="2021-04-21T14:29:34.731" v="288" actId="20577"/>
        <pc:sldMkLst>
          <pc:docMk/>
          <pc:sldMk cId="3109057588" sldId="265"/>
        </pc:sldMkLst>
      </pc:sldChg>
      <pc:sldChg chg="modNotesTx">
        <pc:chgData name="Kristy Millard" userId="11d553e4-638e-492f-9d31-aca505eab1c2" providerId="ADAL" clId="{58BEE3EC-375D-49CA-B3B7-D94FBC243CB6}" dt="2021-04-22T12:46:40.898" v="4215" actId="20577"/>
        <pc:sldMkLst>
          <pc:docMk/>
          <pc:sldMk cId="2695092527" sldId="266"/>
        </pc:sldMkLst>
      </pc:sldChg>
      <pc:sldChg chg="modNotesTx">
        <pc:chgData name="Kristy Millard" userId="11d553e4-638e-492f-9d31-aca505eab1c2" providerId="ADAL" clId="{58BEE3EC-375D-49CA-B3B7-D94FBC243CB6}" dt="2021-04-21T15:06:59.409" v="937" actId="20577"/>
        <pc:sldMkLst>
          <pc:docMk/>
          <pc:sldMk cId="2431416420" sldId="267"/>
        </pc:sldMkLst>
      </pc:sldChg>
      <pc:sldChg chg="modNotesTx">
        <pc:chgData name="Kristy Millard" userId="11d553e4-638e-492f-9d31-aca505eab1c2" providerId="ADAL" clId="{58BEE3EC-375D-49CA-B3B7-D94FBC243CB6}" dt="2021-04-22T12:47:48.545" v="4270" actId="20577"/>
        <pc:sldMkLst>
          <pc:docMk/>
          <pc:sldMk cId="1413909705" sldId="270"/>
        </pc:sldMkLst>
      </pc:sldChg>
    </pc:docChg>
  </pc:docChgLst>
  <pc:docChgLst>
    <pc:chgData name="Madalene George" userId="S::m.george@worc.ac.uk::7f21b41b-33b3-48d8-afeb-d3c324007220" providerId="AD" clId="Web-{D1B0B11F-98AA-D603-F226-E494313E5B04}"/>
    <pc:docChg chg="modSld">
      <pc:chgData name="Madalene George" userId="S::m.george@worc.ac.uk::7f21b41b-33b3-48d8-afeb-d3c324007220" providerId="AD" clId="Web-{D1B0B11F-98AA-D603-F226-E494313E5B04}" dt="2021-04-22T13:52:43.405" v="1" actId="20577"/>
      <pc:docMkLst>
        <pc:docMk/>
      </pc:docMkLst>
      <pc:sldChg chg="modSp">
        <pc:chgData name="Madalene George" userId="S::m.george@worc.ac.uk::7f21b41b-33b3-48d8-afeb-d3c324007220" providerId="AD" clId="Web-{D1B0B11F-98AA-D603-F226-E494313E5B04}" dt="2021-04-22T13:52:43.405" v="1" actId="20577"/>
        <pc:sldMkLst>
          <pc:docMk/>
          <pc:sldMk cId="3109057588" sldId="265"/>
        </pc:sldMkLst>
        <pc:spChg chg="mod">
          <ac:chgData name="Madalene George" userId="S::m.george@worc.ac.uk::7f21b41b-33b3-48d8-afeb-d3c324007220" providerId="AD" clId="Web-{D1B0B11F-98AA-D603-F226-E494313E5B04}" dt="2021-04-22T13:52:43.405" v="1" actId="20577"/>
          <ac:spMkLst>
            <pc:docMk/>
            <pc:sldMk cId="3109057588" sldId="265"/>
            <ac:spMk id="5" creationId="{DAD59938-80BE-4E68-8707-5746D6B5D328}"/>
          </ac:spMkLst>
        </pc:spChg>
      </pc:sldChg>
    </pc:docChg>
  </pc:docChgLst>
  <pc:docChgLst>
    <pc:chgData name="Madalene George" userId="S::m.george@worc.ac.uk::7f21b41b-33b3-48d8-afeb-d3c324007220" providerId="AD" clId="Web-{E669C09F-C04A-C000-2364-239D9B6EAC0D}"/>
    <pc:docChg chg="addSld modSld sldOrd">
      <pc:chgData name="Madalene George" userId="S::m.george@worc.ac.uk::7f21b41b-33b3-48d8-afeb-d3c324007220" providerId="AD" clId="Web-{E669C09F-C04A-C000-2364-239D9B6EAC0D}" dt="2021-04-21T13:16:01.169" v="398"/>
      <pc:docMkLst>
        <pc:docMk/>
      </pc:docMkLst>
      <pc:sldChg chg="modSp">
        <pc:chgData name="Madalene George" userId="S::m.george@worc.ac.uk::7f21b41b-33b3-48d8-afeb-d3c324007220" providerId="AD" clId="Web-{E669C09F-C04A-C000-2364-239D9B6EAC0D}" dt="2021-04-21T13:10:53.006" v="368" actId="20577"/>
        <pc:sldMkLst>
          <pc:docMk/>
          <pc:sldMk cId="2437062143" sldId="258"/>
        </pc:sldMkLst>
        <pc:spChg chg="mod">
          <ac:chgData name="Madalene George" userId="S::m.george@worc.ac.uk::7f21b41b-33b3-48d8-afeb-d3c324007220" providerId="AD" clId="Web-{E669C09F-C04A-C000-2364-239D9B6EAC0D}" dt="2021-04-21T13:10:53.006" v="368" actId="20577"/>
          <ac:spMkLst>
            <pc:docMk/>
            <pc:sldMk cId="2437062143" sldId="258"/>
            <ac:spMk id="12" creationId="{5AA2E0BF-459D-4C00-AC02-DED628E16D24}"/>
          </ac:spMkLst>
        </pc:spChg>
      </pc:sldChg>
      <pc:sldChg chg="modSp modNotes">
        <pc:chgData name="Madalene George" userId="S::m.george@worc.ac.uk::7f21b41b-33b3-48d8-afeb-d3c324007220" providerId="AD" clId="Web-{E669C09F-C04A-C000-2364-239D9B6EAC0D}" dt="2021-04-21T13:11:56.992" v="373" actId="20577"/>
        <pc:sldMkLst>
          <pc:docMk/>
          <pc:sldMk cId="2451856660" sldId="259"/>
        </pc:sldMkLst>
        <pc:spChg chg="mod">
          <ac:chgData name="Madalene George" userId="S::m.george@worc.ac.uk::7f21b41b-33b3-48d8-afeb-d3c324007220" providerId="AD" clId="Web-{E669C09F-C04A-C000-2364-239D9B6EAC0D}" dt="2021-04-21T13:11:56.210" v="372" actId="20577"/>
          <ac:spMkLst>
            <pc:docMk/>
            <pc:sldMk cId="2451856660" sldId="259"/>
            <ac:spMk id="5" creationId="{E928B8A8-2E29-4020-8825-D6CE2B819704}"/>
          </ac:spMkLst>
        </pc:spChg>
        <pc:spChg chg="mod">
          <ac:chgData name="Madalene George" userId="S::m.george@worc.ac.uk::7f21b41b-33b3-48d8-afeb-d3c324007220" providerId="AD" clId="Web-{E669C09F-C04A-C000-2364-239D9B6EAC0D}" dt="2021-04-21T13:11:56.992" v="373" actId="20577"/>
          <ac:spMkLst>
            <pc:docMk/>
            <pc:sldMk cId="2451856660" sldId="259"/>
            <ac:spMk id="6" creationId="{2B805F9C-BC03-415B-9576-BCB52D5EFD79}"/>
          </ac:spMkLst>
        </pc:spChg>
      </pc:sldChg>
      <pc:sldChg chg="modNotes">
        <pc:chgData name="Madalene George" userId="S::m.george@worc.ac.uk::7f21b41b-33b3-48d8-afeb-d3c324007220" providerId="AD" clId="Web-{E669C09F-C04A-C000-2364-239D9B6EAC0D}" dt="2021-04-21T12:44:15.843" v="17"/>
        <pc:sldMkLst>
          <pc:docMk/>
          <pc:sldMk cId="1687021978" sldId="261"/>
        </pc:sldMkLst>
      </pc:sldChg>
      <pc:sldChg chg="modNotes">
        <pc:chgData name="Madalene George" userId="S::m.george@worc.ac.uk::7f21b41b-33b3-48d8-afeb-d3c324007220" providerId="AD" clId="Web-{E669C09F-C04A-C000-2364-239D9B6EAC0D}" dt="2021-04-21T13:15:23.262" v="392"/>
        <pc:sldMkLst>
          <pc:docMk/>
          <pc:sldMk cId="1836764354" sldId="262"/>
        </pc:sldMkLst>
      </pc:sldChg>
      <pc:sldChg chg="modNotes">
        <pc:chgData name="Madalene George" userId="S::m.george@worc.ac.uk::7f21b41b-33b3-48d8-afeb-d3c324007220" providerId="AD" clId="Web-{E669C09F-C04A-C000-2364-239D9B6EAC0D}" dt="2021-04-21T13:16:01.169" v="398"/>
        <pc:sldMkLst>
          <pc:docMk/>
          <pc:sldMk cId="2206638390" sldId="263"/>
        </pc:sldMkLst>
      </pc:sldChg>
      <pc:sldChg chg="modNotes">
        <pc:chgData name="Madalene George" userId="S::m.george@worc.ac.uk::7f21b41b-33b3-48d8-afeb-d3c324007220" providerId="AD" clId="Web-{E669C09F-C04A-C000-2364-239D9B6EAC0D}" dt="2021-04-21T13:04:45.669" v="367"/>
        <pc:sldMkLst>
          <pc:docMk/>
          <pc:sldMk cId="513167719" sldId="264"/>
        </pc:sldMkLst>
      </pc:sldChg>
      <pc:sldChg chg="delSp modSp add ord replId modNotes">
        <pc:chgData name="Madalene George" userId="S::m.george@worc.ac.uk::7f21b41b-33b3-48d8-afeb-d3c324007220" providerId="AD" clId="Web-{E669C09F-C04A-C000-2364-239D9B6EAC0D}" dt="2021-04-21T12:43:42.483" v="14"/>
        <pc:sldMkLst>
          <pc:docMk/>
          <pc:sldMk cId="2431416420" sldId="267"/>
        </pc:sldMkLst>
        <pc:spChg chg="mod">
          <ac:chgData name="Madalene George" userId="S::m.george@worc.ac.uk::7f21b41b-33b3-48d8-afeb-d3c324007220" providerId="AD" clId="Web-{E669C09F-C04A-C000-2364-239D9B6EAC0D}" dt="2021-04-21T12:43:15.170" v="12" actId="1076"/>
          <ac:spMkLst>
            <pc:docMk/>
            <pc:sldMk cId="2431416420" sldId="267"/>
            <ac:spMk id="2" creationId="{033EBE3F-29BA-4E7D-8CFE-F0F356AF694D}"/>
          </ac:spMkLst>
        </pc:spChg>
        <pc:spChg chg="del">
          <ac:chgData name="Madalene George" userId="S::m.george@worc.ac.uk::7f21b41b-33b3-48d8-afeb-d3c324007220" providerId="AD" clId="Web-{E669C09F-C04A-C000-2364-239D9B6EAC0D}" dt="2021-04-21T12:42:57.904" v="4"/>
          <ac:spMkLst>
            <pc:docMk/>
            <pc:sldMk cId="2431416420" sldId="267"/>
            <ac:spMk id="4" creationId="{B96FE424-AE11-4C3A-B79E-0448C40A89FC}"/>
          </ac:spMkLst>
        </pc:spChg>
        <pc:spChg chg="del">
          <ac:chgData name="Madalene George" userId="S::m.george@worc.ac.uk::7f21b41b-33b3-48d8-afeb-d3c324007220" providerId="AD" clId="Web-{E669C09F-C04A-C000-2364-239D9B6EAC0D}" dt="2021-04-21T12:42:56.717" v="3"/>
          <ac:spMkLst>
            <pc:docMk/>
            <pc:sldMk cId="2431416420" sldId="267"/>
            <ac:spMk id="5" creationId="{E928B8A8-2E29-4020-8825-D6CE2B819704}"/>
          </ac:spMkLst>
        </pc:spChg>
        <pc:spChg chg="del">
          <ac:chgData name="Madalene George" userId="S::m.george@worc.ac.uk::7f21b41b-33b3-48d8-afeb-d3c324007220" providerId="AD" clId="Web-{E669C09F-C04A-C000-2364-239D9B6EAC0D}" dt="2021-04-21T12:42:55.217" v="2"/>
          <ac:spMkLst>
            <pc:docMk/>
            <pc:sldMk cId="2431416420" sldId="267"/>
            <ac:spMk id="6" creationId="{2B805F9C-BC03-415B-9576-BCB52D5EFD79}"/>
          </ac:spMkLst>
        </pc:spChg>
        <pc:spChg chg="del">
          <ac:chgData name="Madalene George" userId="S::m.george@worc.ac.uk::7f21b41b-33b3-48d8-afeb-d3c324007220" providerId="AD" clId="Web-{E669C09F-C04A-C000-2364-239D9B6EAC0D}" dt="2021-04-21T12:43:01.857" v="7"/>
          <ac:spMkLst>
            <pc:docMk/>
            <pc:sldMk cId="2431416420" sldId="267"/>
            <ac:spMk id="14" creationId="{3A342ACF-9296-4E95-A90F-FB264EF1677F}"/>
          </ac:spMkLst>
        </pc:spChg>
        <pc:spChg chg="del">
          <ac:chgData name="Madalene George" userId="S::m.george@worc.ac.uk::7f21b41b-33b3-48d8-afeb-d3c324007220" providerId="AD" clId="Web-{E669C09F-C04A-C000-2364-239D9B6EAC0D}" dt="2021-04-21T12:42:59.654" v="6"/>
          <ac:spMkLst>
            <pc:docMk/>
            <pc:sldMk cId="2431416420" sldId="267"/>
            <ac:spMk id="16" creationId="{B12A9288-1238-4FEA-A538-B35B4C456158}"/>
          </ac:spMkLst>
        </pc:spChg>
        <pc:spChg chg="del">
          <ac:chgData name="Madalene George" userId="S::m.george@worc.ac.uk::7f21b41b-33b3-48d8-afeb-d3c324007220" providerId="AD" clId="Web-{E669C09F-C04A-C000-2364-239D9B6EAC0D}" dt="2021-04-21T12:42:58.842" v="5"/>
          <ac:spMkLst>
            <pc:docMk/>
            <pc:sldMk cId="2431416420" sldId="267"/>
            <ac:spMk id="17" creationId="{5ED005DE-4ECF-4E05-8B98-384B75DDDB43}"/>
          </ac:spMkLst>
        </pc:spChg>
      </pc:sldChg>
    </pc:docChg>
  </pc:docChgLst>
  <pc:docChgLst>
    <pc:chgData name="Madalene George" userId="S::m.george@worc.ac.uk::7f21b41b-33b3-48d8-afeb-d3c324007220" providerId="AD" clId="Web-{348602B2-C068-B1AF-0BBB-6755291197CF}"/>
    <pc:docChg chg="addSld delSld modSld">
      <pc:chgData name="Madalene George" userId="S::m.george@worc.ac.uk::7f21b41b-33b3-48d8-afeb-d3c324007220" providerId="AD" clId="Web-{348602B2-C068-B1AF-0BBB-6755291197CF}" dt="2021-04-21T15:22:23.721" v="338"/>
      <pc:docMkLst>
        <pc:docMk/>
      </pc:docMkLst>
      <pc:sldChg chg="del">
        <pc:chgData name="Madalene George" userId="S::m.george@worc.ac.uk::7f21b41b-33b3-48d8-afeb-d3c324007220" providerId="AD" clId="Web-{348602B2-C068-B1AF-0BBB-6755291197CF}" dt="2021-04-21T14:23:08.516" v="0"/>
        <pc:sldMkLst>
          <pc:docMk/>
          <pc:sldMk cId="3092428156" sldId="257"/>
        </pc:sldMkLst>
      </pc:sldChg>
      <pc:sldChg chg="modSp">
        <pc:chgData name="Madalene George" userId="S::m.george@worc.ac.uk::7f21b41b-33b3-48d8-afeb-d3c324007220" providerId="AD" clId="Web-{348602B2-C068-B1AF-0BBB-6755291197CF}" dt="2021-04-21T14:51:49.524" v="155" actId="20577"/>
        <pc:sldMkLst>
          <pc:docMk/>
          <pc:sldMk cId="2451856660" sldId="259"/>
        </pc:sldMkLst>
        <pc:spChg chg="mod">
          <ac:chgData name="Madalene George" userId="S::m.george@worc.ac.uk::7f21b41b-33b3-48d8-afeb-d3c324007220" providerId="AD" clId="Web-{348602B2-C068-B1AF-0BBB-6755291197CF}" dt="2021-04-21T14:51:49.524" v="155" actId="20577"/>
          <ac:spMkLst>
            <pc:docMk/>
            <pc:sldMk cId="2451856660" sldId="259"/>
            <ac:spMk id="2" creationId="{033EBE3F-29BA-4E7D-8CFE-F0F356AF694D}"/>
          </ac:spMkLst>
        </pc:spChg>
      </pc:sldChg>
      <pc:sldChg chg="modSp">
        <pc:chgData name="Madalene George" userId="S::m.george@worc.ac.uk::7f21b41b-33b3-48d8-afeb-d3c324007220" providerId="AD" clId="Web-{348602B2-C068-B1AF-0BBB-6755291197CF}" dt="2021-04-21T14:51:41.274" v="154" actId="20577"/>
        <pc:sldMkLst>
          <pc:docMk/>
          <pc:sldMk cId="1413679412" sldId="260"/>
        </pc:sldMkLst>
        <pc:spChg chg="mod">
          <ac:chgData name="Madalene George" userId="S::m.george@worc.ac.uk::7f21b41b-33b3-48d8-afeb-d3c324007220" providerId="AD" clId="Web-{348602B2-C068-B1AF-0BBB-6755291197CF}" dt="2021-04-21T14:51:41.274" v="154" actId="20577"/>
          <ac:spMkLst>
            <pc:docMk/>
            <pc:sldMk cId="1413679412" sldId="260"/>
            <ac:spMk id="2" creationId="{033EBE3F-29BA-4E7D-8CFE-F0F356AF694D}"/>
          </ac:spMkLst>
        </pc:spChg>
      </pc:sldChg>
      <pc:sldChg chg="modNotes">
        <pc:chgData name="Madalene George" userId="S::m.george@worc.ac.uk::7f21b41b-33b3-48d8-afeb-d3c324007220" providerId="AD" clId="Web-{348602B2-C068-B1AF-0BBB-6755291197CF}" dt="2021-04-21T15:18:09.387" v="279"/>
        <pc:sldMkLst>
          <pc:docMk/>
          <pc:sldMk cId="2206638390" sldId="263"/>
        </pc:sldMkLst>
      </pc:sldChg>
      <pc:sldChg chg="addSp modSp modNotes">
        <pc:chgData name="Madalene George" userId="S::m.george@worc.ac.uk::7f21b41b-33b3-48d8-afeb-d3c324007220" providerId="AD" clId="Web-{348602B2-C068-B1AF-0BBB-6755291197CF}" dt="2021-04-21T15:22:23.721" v="338"/>
        <pc:sldMkLst>
          <pc:docMk/>
          <pc:sldMk cId="513167719" sldId="264"/>
        </pc:sldMkLst>
        <pc:spChg chg="mod">
          <ac:chgData name="Madalene George" userId="S::m.george@worc.ac.uk::7f21b41b-33b3-48d8-afeb-d3c324007220" providerId="AD" clId="Web-{348602B2-C068-B1AF-0BBB-6755291197CF}" dt="2021-04-21T14:56:51.905" v="167" actId="1076"/>
          <ac:spMkLst>
            <pc:docMk/>
            <pc:sldMk cId="513167719" sldId="264"/>
            <ac:spMk id="3" creationId="{C6FDAF30-067F-4C40-B978-59EE827276F1}"/>
          </ac:spMkLst>
        </pc:spChg>
        <pc:spChg chg="add mod">
          <ac:chgData name="Madalene George" userId="S::m.george@worc.ac.uk::7f21b41b-33b3-48d8-afeb-d3c324007220" providerId="AD" clId="Web-{348602B2-C068-B1AF-0BBB-6755291197CF}" dt="2021-04-21T14:54:33.949" v="165" actId="20577"/>
          <ac:spMkLst>
            <pc:docMk/>
            <pc:sldMk cId="513167719" sldId="264"/>
            <ac:spMk id="4" creationId="{528B7687-CB62-49D5-84A5-2FDA8A5645F8}"/>
          </ac:spMkLst>
        </pc:spChg>
        <pc:spChg chg="mod">
          <ac:chgData name="Madalene George" userId="S::m.george@worc.ac.uk::7f21b41b-33b3-48d8-afeb-d3c324007220" providerId="AD" clId="Web-{348602B2-C068-B1AF-0BBB-6755291197CF}" dt="2021-04-21T14:53:48.339" v="157" actId="1076"/>
          <ac:spMkLst>
            <pc:docMk/>
            <pc:sldMk cId="513167719" sldId="264"/>
            <ac:spMk id="11" creationId="{DC85B85D-F6D7-4AE0-937D-0B987AA212E3}"/>
          </ac:spMkLst>
        </pc:spChg>
        <pc:spChg chg="mod">
          <ac:chgData name="Madalene George" userId="S::m.george@worc.ac.uk::7f21b41b-33b3-48d8-afeb-d3c324007220" providerId="AD" clId="Web-{348602B2-C068-B1AF-0BBB-6755291197CF}" dt="2021-04-21T14:54:42.340" v="166" actId="1076"/>
          <ac:spMkLst>
            <pc:docMk/>
            <pc:sldMk cId="513167719" sldId="264"/>
            <ac:spMk id="12" creationId="{35FE2343-3445-44A0-9FA3-4560CB0666E8}"/>
          </ac:spMkLst>
        </pc:spChg>
        <pc:spChg chg="mod">
          <ac:chgData name="Madalene George" userId="S::m.george@worc.ac.uk::7f21b41b-33b3-48d8-afeb-d3c324007220" providerId="AD" clId="Web-{348602B2-C068-B1AF-0BBB-6755291197CF}" dt="2021-04-21T14:53:56.027" v="159" actId="1076"/>
          <ac:spMkLst>
            <pc:docMk/>
            <pc:sldMk cId="513167719" sldId="264"/>
            <ac:spMk id="14" creationId="{5833B738-DE91-486B-A4E4-B0DE4FE99942}"/>
          </ac:spMkLst>
        </pc:spChg>
        <pc:picChg chg="mod">
          <ac:chgData name="Madalene George" userId="S::m.george@worc.ac.uk::7f21b41b-33b3-48d8-afeb-d3c324007220" providerId="AD" clId="Web-{348602B2-C068-B1AF-0BBB-6755291197CF}" dt="2021-04-21T14:54:14.652" v="163" actId="1076"/>
          <ac:picMkLst>
            <pc:docMk/>
            <pc:sldMk cId="513167719" sldId="264"/>
            <ac:picMk id="8" creationId="{7047B355-7B08-4F13-BAA3-39E04E201A4B}"/>
          </ac:picMkLst>
        </pc:picChg>
        <pc:picChg chg="mod">
          <ac:chgData name="Madalene George" userId="S::m.george@worc.ac.uk::7f21b41b-33b3-48d8-afeb-d3c324007220" providerId="AD" clId="Web-{348602B2-C068-B1AF-0BBB-6755291197CF}" dt="2021-04-21T14:53:43.558" v="156" actId="1076"/>
          <ac:picMkLst>
            <pc:docMk/>
            <pc:sldMk cId="513167719" sldId="264"/>
            <ac:picMk id="9" creationId="{CE3399DA-2B76-4C3F-B5BF-89D3E0051B9D}"/>
          </ac:picMkLst>
        </pc:picChg>
      </pc:sldChg>
      <pc:sldChg chg="addSp delSp modSp">
        <pc:chgData name="Madalene George" userId="S::m.george@worc.ac.uk::7f21b41b-33b3-48d8-afeb-d3c324007220" providerId="AD" clId="Web-{348602B2-C068-B1AF-0BBB-6755291197CF}" dt="2021-04-21T14:27:33.272" v="32"/>
        <pc:sldMkLst>
          <pc:docMk/>
          <pc:sldMk cId="3109057588" sldId="265"/>
        </pc:sldMkLst>
        <pc:spChg chg="mod">
          <ac:chgData name="Madalene George" userId="S::m.george@worc.ac.uk::7f21b41b-33b3-48d8-afeb-d3c324007220" providerId="AD" clId="Web-{348602B2-C068-B1AF-0BBB-6755291197CF}" dt="2021-04-21T14:25:16.457" v="15" actId="1076"/>
          <ac:spMkLst>
            <pc:docMk/>
            <pc:sldMk cId="3109057588" sldId="265"/>
            <ac:spMk id="2" creationId="{033EBE3F-29BA-4E7D-8CFE-F0F356AF694D}"/>
          </ac:spMkLst>
        </pc:spChg>
        <pc:spChg chg="add mod">
          <ac:chgData name="Madalene George" userId="S::m.george@worc.ac.uk::7f21b41b-33b3-48d8-afeb-d3c324007220" providerId="AD" clId="Web-{348602B2-C068-B1AF-0BBB-6755291197CF}" dt="2021-04-21T14:26:56.725" v="31" actId="1076"/>
          <ac:spMkLst>
            <pc:docMk/>
            <pc:sldMk cId="3109057588" sldId="265"/>
            <ac:spMk id="5" creationId="{DAD59938-80BE-4E68-8707-5746D6B5D328}"/>
          </ac:spMkLst>
        </pc:spChg>
        <pc:picChg chg="add mod modCrop">
          <ac:chgData name="Madalene George" userId="S::m.george@worc.ac.uk::7f21b41b-33b3-48d8-afeb-d3c324007220" providerId="AD" clId="Web-{348602B2-C068-B1AF-0BBB-6755291197CF}" dt="2021-04-21T14:23:54.314" v="7"/>
          <ac:picMkLst>
            <pc:docMk/>
            <pc:sldMk cId="3109057588" sldId="265"/>
            <ac:picMk id="4" creationId="{97A53B76-887D-4003-A924-25AFE1255D69}"/>
          </ac:picMkLst>
        </pc:picChg>
        <pc:picChg chg="add del mod">
          <ac:chgData name="Madalene George" userId="S::m.george@worc.ac.uk::7f21b41b-33b3-48d8-afeb-d3c324007220" providerId="AD" clId="Web-{348602B2-C068-B1AF-0BBB-6755291197CF}" dt="2021-04-21T14:27:33.272" v="32"/>
          <ac:picMkLst>
            <pc:docMk/>
            <pc:sldMk cId="3109057588" sldId="265"/>
            <ac:picMk id="6" creationId="{5C6B4D2B-4E54-4D23-A3F7-4FBB9E4D897B}"/>
          </ac:picMkLst>
        </pc:picChg>
      </pc:sldChg>
      <pc:sldChg chg="addSp modSp">
        <pc:chgData name="Madalene George" userId="S::m.george@worc.ac.uk::7f21b41b-33b3-48d8-afeb-d3c324007220" providerId="AD" clId="Web-{348602B2-C068-B1AF-0BBB-6755291197CF}" dt="2021-04-21T14:33:40.437" v="87" actId="1076"/>
        <pc:sldMkLst>
          <pc:docMk/>
          <pc:sldMk cId="2695092527" sldId="266"/>
        </pc:sldMkLst>
        <pc:spChg chg="add mod">
          <ac:chgData name="Madalene George" userId="S::m.george@worc.ac.uk::7f21b41b-33b3-48d8-afeb-d3c324007220" providerId="AD" clId="Web-{348602B2-C068-B1AF-0BBB-6755291197CF}" dt="2021-04-21T14:33:40.437" v="87" actId="1076"/>
          <ac:spMkLst>
            <pc:docMk/>
            <pc:sldMk cId="2695092527" sldId="266"/>
            <ac:spMk id="5" creationId="{4BEE7DDF-62BA-4E6E-BD00-970FAC931733}"/>
          </ac:spMkLst>
        </pc:spChg>
        <pc:picChg chg="mod">
          <ac:chgData name="Madalene George" userId="S::m.george@worc.ac.uk::7f21b41b-33b3-48d8-afeb-d3c324007220" providerId="AD" clId="Web-{348602B2-C068-B1AF-0BBB-6755291197CF}" dt="2021-04-21T14:32:52.467" v="39" actId="1076"/>
          <ac:picMkLst>
            <pc:docMk/>
            <pc:sldMk cId="2695092527" sldId="266"/>
            <ac:picMk id="2" creationId="{EDB0AF8F-2775-48E2-A498-B386CAF0D442}"/>
          </ac:picMkLst>
        </pc:picChg>
      </pc:sldChg>
      <pc:sldChg chg="addSp delSp modSp add replId modNotes">
        <pc:chgData name="Madalene George" userId="S::m.george@worc.ac.uk::7f21b41b-33b3-48d8-afeb-d3c324007220" providerId="AD" clId="Web-{348602B2-C068-B1AF-0BBB-6755291197CF}" dt="2021-04-21T15:17:26.918" v="269"/>
        <pc:sldMkLst>
          <pc:docMk/>
          <pc:sldMk cId="4044976294" sldId="268"/>
        </pc:sldMkLst>
        <pc:picChg chg="del">
          <ac:chgData name="Madalene George" userId="S::m.george@worc.ac.uk::7f21b41b-33b3-48d8-afeb-d3c324007220" providerId="AD" clId="Web-{348602B2-C068-B1AF-0BBB-6755291197CF}" dt="2021-04-21T15:10:42.721" v="169"/>
          <ac:picMkLst>
            <pc:docMk/>
            <pc:sldMk cId="4044976294" sldId="268"/>
            <ac:picMk id="3" creationId="{A492DB54-8389-4159-9775-870DBB678B75}"/>
          </ac:picMkLst>
        </pc:picChg>
        <pc:picChg chg="add mod">
          <ac:chgData name="Madalene George" userId="S::m.george@worc.ac.uk::7f21b41b-33b3-48d8-afeb-d3c324007220" providerId="AD" clId="Web-{348602B2-C068-B1AF-0BBB-6755291197CF}" dt="2021-04-21T15:15:40.884" v="218" actId="1076"/>
          <ac:picMkLst>
            <pc:docMk/>
            <pc:sldMk cId="4044976294" sldId="268"/>
            <ac:picMk id="4" creationId="{AF87A23D-31F8-466C-A829-BFFB6CAFB378}"/>
          </ac:picMkLst>
        </pc:picChg>
        <pc:picChg chg="add mod">
          <ac:chgData name="Madalene George" userId="S::m.george@worc.ac.uk::7f21b41b-33b3-48d8-afeb-d3c324007220" providerId="AD" clId="Web-{348602B2-C068-B1AF-0BBB-6755291197CF}" dt="2021-04-21T15:15:36.603" v="217" actId="1076"/>
          <ac:picMkLst>
            <pc:docMk/>
            <pc:sldMk cId="4044976294" sldId="268"/>
            <ac:picMk id="5" creationId="{15E11BF8-ABC5-4272-80D1-D0463AD2F05F}"/>
          </ac:picMkLst>
        </pc:picChg>
        <pc:picChg chg="add mod">
          <ac:chgData name="Madalene George" userId="S::m.george@worc.ac.uk::7f21b41b-33b3-48d8-afeb-d3c324007220" providerId="AD" clId="Web-{348602B2-C068-B1AF-0BBB-6755291197CF}" dt="2021-04-21T15:15:34.415" v="216" actId="1076"/>
          <ac:picMkLst>
            <pc:docMk/>
            <pc:sldMk cId="4044976294" sldId="268"/>
            <ac:picMk id="6" creationId="{F1B62262-F517-4F7E-A93D-8BC0AB816B92}"/>
          </ac:picMkLst>
        </pc:picChg>
        <pc:picChg chg="add mod">
          <ac:chgData name="Madalene George" userId="S::m.george@worc.ac.uk::7f21b41b-33b3-48d8-afeb-d3c324007220" providerId="AD" clId="Web-{348602B2-C068-B1AF-0BBB-6755291197CF}" dt="2021-04-21T15:14:53.227" v="209" actId="1076"/>
          <ac:picMkLst>
            <pc:docMk/>
            <pc:sldMk cId="4044976294" sldId="268"/>
            <ac:picMk id="7" creationId="{E9482F5C-E54C-481D-A308-69220F5D599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1FD36-8054-4BA1-AABD-06CD987D91B8}" type="datetimeFigureOut">
              <a:rPr lang="en-US"/>
              <a:t>7/16/2021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7FB7-CF2B-4542-A807-90DF4B7657B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55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7FB7-CF2B-4542-A807-90DF4B7657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80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7FB7-CF2B-4542-A807-90DF4B7657BD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08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7FB7-CF2B-4542-A807-90DF4B7657BD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76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7FB7-CF2B-4542-A807-90DF4B7657BD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13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7FB7-CF2B-4542-A807-90DF4B7657BD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32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7FB7-CF2B-4542-A807-90DF4B7657BD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22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7FB7-CF2B-4542-A807-90DF4B7657BD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70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7FB7-CF2B-4542-A807-90DF4B7657BD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57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7FB7-CF2B-4542-A807-90DF4B7657BD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25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7FB7-CF2B-4542-A807-90DF4B7657BD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83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7FB7-CF2B-4542-A807-90DF4B7657BD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53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7FB7-CF2B-4542-A807-90DF4B7657BD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1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rl.talis.com/3/worc/lists/648081BC-45CF-BE7F-D2F1-57A9DCC2968D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mailto:k.millard@worc.ac.uk" TargetMode="External"/><Relationship Id="rId7" Type="http://schemas.openxmlformats.org/officeDocument/2006/relationships/hyperlink" Target="http://library.worc.ac.u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hyperlink" Target="mailto:m.george@worc.ac.uk" TargetMode="External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www.screencast.com/t/TrtZGUd7gS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drive.google.com/file/d/100HyEFNu_RkBfCZsTbcScR6KC3iXdJIl/view?usp=sharin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png"/><Relationship Id="rId7" Type="http://schemas.openxmlformats.org/officeDocument/2006/relationships/hyperlink" Target="https://drive.google.com/file/d/100HyEFNu_RkBfCZsTbcScR6KC3iXdJIl/view?usp=shari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3819F5F-8E3D-4D53-B03F-BDB7E5DFD288}"/>
              </a:ext>
            </a:extLst>
          </p:cNvPr>
          <p:cNvSpPr txBox="1"/>
          <p:nvPr/>
        </p:nvSpPr>
        <p:spPr>
          <a:xfrm>
            <a:off x="1561380" y="785004"/>
            <a:ext cx="9069236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  <a:ea typeface="+mn-lt"/>
                <a:cs typeface="+mn-lt"/>
              </a:rPr>
              <a:t>Resource List Engagement: measuring usage, staff and student experiences 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4D5D58-BCA7-4DEF-A9B9-4622E305734E}"/>
              </a:ext>
            </a:extLst>
          </p:cNvPr>
          <p:cNvSpPr txBox="1"/>
          <p:nvPr/>
        </p:nvSpPr>
        <p:spPr>
          <a:xfrm>
            <a:off x="3962399" y="3646097"/>
            <a:ext cx="4267197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chemeClr val="bg1"/>
                </a:solidFill>
                <a:cs typeface="Calibri"/>
              </a:rPr>
              <a:t>Talis Insight, 29 April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B5F335-E27F-4B6A-85BE-7BCEEF1D65B0}"/>
              </a:ext>
            </a:extLst>
          </p:cNvPr>
          <p:cNvSpPr txBox="1"/>
          <p:nvPr/>
        </p:nvSpPr>
        <p:spPr>
          <a:xfrm>
            <a:off x="3674853" y="5759569"/>
            <a:ext cx="872417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chemeClr val="bg1"/>
                </a:solidFill>
              </a:rPr>
              <a:t>Kristy Millard, Reading Resources Coordinator</a:t>
            </a:r>
            <a:endParaRPr lang="en-US" sz="3000">
              <a:solidFill>
                <a:schemeClr val="bg1"/>
              </a:solidFill>
              <a:cs typeface="Calibri"/>
            </a:endParaRPr>
          </a:p>
          <a:p>
            <a:r>
              <a:rPr lang="en-US" sz="3000">
                <a:solidFill>
                  <a:schemeClr val="bg1"/>
                </a:solidFill>
                <a:cs typeface="Calibri"/>
              </a:rPr>
              <a:t>Madalene George, Student Engagement Coordinator</a:t>
            </a:r>
          </a:p>
        </p:txBody>
      </p:sp>
      <p:pic>
        <p:nvPicPr>
          <p:cNvPr id="2" name="Picture 1" descr="University of Worcester Library Services logo">
            <a:extLst>
              <a:ext uri="{FF2B5EF4-FFF2-40B4-BE49-F238E27FC236}">
                <a16:creationId xmlns:a16="http://schemas.microsoft.com/office/drawing/2014/main" id="{8FB521B3-B86B-4328-949C-450AB7093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3" y="5761837"/>
            <a:ext cx="2297502" cy="984627"/>
          </a:xfrm>
          <a:prstGeom prst="rect">
            <a:avLst/>
          </a:prstGeom>
        </p:spPr>
      </p:pic>
      <p:sp>
        <p:nvSpPr>
          <p:cNvPr id="3" name="Title 2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Title page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Graphical user interface, text, application, email&#10;&#10;Description automatically generated" title="A screenshot of the project Resource List">
            <a:extLst>
              <a:ext uri="{FF2B5EF4-FFF2-40B4-BE49-F238E27FC236}">
                <a16:creationId xmlns:a16="http://schemas.microsoft.com/office/drawing/2014/main" id="{3BC5EC20-023C-407F-9EF4-F9DBD25D77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58" r="-346" b="233"/>
          <a:stretch/>
        </p:blipFill>
        <p:spPr>
          <a:xfrm>
            <a:off x="1935192" y="-3212"/>
            <a:ext cx="8335988" cy="5643020"/>
          </a:xfrm>
          <a:prstGeom prst="rect">
            <a:avLst/>
          </a:prstGeom>
          <a:ln w="28575" cap="sq">
            <a:solidFill>
              <a:srgbClr val="B2B4BC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0B3D84-EE3E-4035-9736-C46D82B5B5B4}"/>
              </a:ext>
            </a:extLst>
          </p:cNvPr>
          <p:cNvSpPr txBox="1"/>
          <p:nvPr/>
        </p:nvSpPr>
        <p:spPr>
          <a:xfrm>
            <a:off x="2984739" y="5759569"/>
            <a:ext cx="8048444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>
                <a:solidFill>
                  <a:schemeClr val="bg1"/>
                </a:solidFill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Curated Resource List</a:t>
            </a:r>
            <a:endParaRPr lang="en-US"/>
          </a:p>
        </p:txBody>
      </p:sp>
      <p:pic>
        <p:nvPicPr>
          <p:cNvPr id="5" name="Picture 4" descr="University of Worcester Library Services logo">
            <a:extLst>
              <a:ext uri="{FF2B5EF4-FFF2-40B4-BE49-F238E27FC236}">
                <a16:creationId xmlns:a16="http://schemas.microsoft.com/office/drawing/2014/main" id="{31346775-3E08-4D6E-B0E8-1875BEC89B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023" y="5761837"/>
            <a:ext cx="2297502" cy="984627"/>
          </a:xfrm>
          <a:prstGeom prst="rect">
            <a:avLst/>
          </a:prstGeom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Curated Resource List</a:t>
            </a:r>
          </a:p>
        </p:txBody>
      </p:sp>
    </p:spTree>
    <p:extLst>
      <p:ext uri="{BB962C8B-B14F-4D97-AF65-F5344CB8AC3E}">
        <p14:creationId xmlns:p14="http://schemas.microsoft.com/office/powerpoint/2010/main" val="2206638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Speech with solid fill">
            <a:extLst>
              <a:ext uri="{FF2B5EF4-FFF2-40B4-BE49-F238E27FC236}">
                <a16:creationId xmlns:a16="http://schemas.microsoft.com/office/drawing/2014/main" id="{3E9B5B91-7B0D-4FC5-8F8E-42B3D577F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15442" y="-593787"/>
            <a:ext cx="8678168" cy="5587041"/>
          </a:xfrm>
          <a:prstGeom prst="rect">
            <a:avLst/>
          </a:prstGeom>
        </p:spPr>
      </p:pic>
      <p:pic>
        <p:nvPicPr>
          <p:cNvPr id="8" name="Graphic 7" descr="Speech with solid fill">
            <a:extLst>
              <a:ext uri="{FF2B5EF4-FFF2-40B4-BE49-F238E27FC236}">
                <a16:creationId xmlns:a16="http://schemas.microsoft.com/office/drawing/2014/main" id="{7047B355-7B08-4F13-BAA3-39E04E201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72863" y="383873"/>
            <a:ext cx="6190889" cy="5587041"/>
          </a:xfrm>
          <a:prstGeom prst="rect">
            <a:avLst/>
          </a:prstGeom>
        </p:spPr>
      </p:pic>
      <p:pic>
        <p:nvPicPr>
          <p:cNvPr id="9" name="Graphic 8" descr="Speech with solid fill">
            <a:extLst>
              <a:ext uri="{FF2B5EF4-FFF2-40B4-BE49-F238E27FC236}">
                <a16:creationId xmlns:a16="http://schemas.microsoft.com/office/drawing/2014/main" id="{CE3399DA-2B76-4C3F-B5BF-89D3E0051B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57288" y="2641120"/>
            <a:ext cx="5788322" cy="46956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8B7687-CB62-49D5-84A5-2FDA8A5645F8}"/>
              </a:ext>
            </a:extLst>
          </p:cNvPr>
          <p:cNvSpPr txBox="1"/>
          <p:nvPr/>
        </p:nvSpPr>
        <p:spPr>
          <a:xfrm>
            <a:off x="152399" y="152400"/>
            <a:ext cx="6466935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>
                <a:solidFill>
                  <a:schemeClr val="bg1"/>
                </a:solidFill>
                <a:cs typeface="Calibri"/>
              </a:rPr>
              <a:t>Impact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FDAF30-067F-4C40-B978-59EE827276F1}"/>
              </a:ext>
            </a:extLst>
          </p:cNvPr>
          <p:cNvSpPr txBox="1"/>
          <p:nvPr/>
        </p:nvSpPr>
        <p:spPr>
          <a:xfrm>
            <a:off x="224284" y="1547005"/>
            <a:ext cx="4410972" cy="240065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000">
                <a:solidFill>
                  <a:srgbClr val="081E40"/>
                </a:solidFill>
                <a:ea typeface="+mn-lt"/>
                <a:cs typeface="+mn-lt"/>
              </a:rPr>
              <a:t>“Interesting activity to be involved in and made me think further about the resources available at the university”</a:t>
            </a:r>
            <a:endParaRPr lang="en-US" sz="3000">
              <a:solidFill>
                <a:srgbClr val="081E40"/>
              </a:solidFill>
              <a:ea typeface="+mn-lt"/>
              <a:cs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FE2343-3445-44A0-9FA3-4560CB0666E8}"/>
              </a:ext>
            </a:extLst>
          </p:cNvPr>
          <p:cNvSpPr txBox="1"/>
          <p:nvPr/>
        </p:nvSpPr>
        <p:spPr>
          <a:xfrm>
            <a:off x="-336434" y="4710022"/>
            <a:ext cx="4410972" cy="55399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000">
                <a:solidFill>
                  <a:schemeClr val="bg1"/>
                </a:solidFill>
                <a:ea typeface="+mn-lt"/>
                <a:cs typeface="+mn-lt"/>
              </a:rPr>
              <a:t>Student participant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A172FD-7212-461A-90BC-08686EF4F514}"/>
              </a:ext>
            </a:extLst>
          </p:cNvPr>
          <p:cNvSpPr txBox="1"/>
          <p:nvPr/>
        </p:nvSpPr>
        <p:spPr>
          <a:xfrm>
            <a:off x="5457646" y="612475"/>
            <a:ext cx="6222517" cy="2400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>
                <a:solidFill>
                  <a:srgbClr val="081E40"/>
                </a:solidFill>
                <a:latin typeface="Calibri"/>
                <a:cs typeface="Calibri Light"/>
              </a:rPr>
              <a:t>"This looks interesting in terms of the way the information is presented and what is included. I really like it and I am looking forward to delving into it more deeply" </a:t>
            </a:r>
            <a:r>
              <a:rPr lang="en-US" sz="3000">
                <a:solidFill>
                  <a:srgbClr val="081E40"/>
                </a:solidFill>
                <a:latin typeface="Calibri"/>
                <a:cs typeface="Segoe UI"/>
              </a:rPr>
              <a:t> </a:t>
            </a:r>
            <a:endParaRPr lang="en-US" sz="3000">
              <a:solidFill>
                <a:srgbClr val="081E40"/>
              </a:solidFill>
              <a:latin typeface="Calibri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4A139E-2CDD-406D-B431-1861BB928158}"/>
              </a:ext>
            </a:extLst>
          </p:cNvPr>
          <p:cNvSpPr txBox="1"/>
          <p:nvPr/>
        </p:nvSpPr>
        <p:spPr>
          <a:xfrm>
            <a:off x="8232471" y="4034286"/>
            <a:ext cx="4410972" cy="55399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000">
                <a:solidFill>
                  <a:schemeClr val="bg1"/>
                </a:solidFill>
                <a:ea typeface="+mn-lt"/>
                <a:cs typeface="+mn-lt"/>
              </a:rPr>
              <a:t>Staff participant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85B85D-F6D7-4AE0-937D-0B987AA212E3}"/>
              </a:ext>
            </a:extLst>
          </p:cNvPr>
          <p:cNvSpPr txBox="1"/>
          <p:nvPr/>
        </p:nvSpPr>
        <p:spPr>
          <a:xfrm>
            <a:off x="5184475" y="3430438"/>
            <a:ext cx="3548332" cy="2400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>
                <a:solidFill>
                  <a:srgbClr val="081E40"/>
                </a:solidFill>
                <a:latin typeface="Calibri"/>
                <a:cs typeface="Calibri"/>
              </a:rPr>
              <a:t>"Wow! Those top tips in the infographic – all the things I say to staff but now with added evidence!!"</a:t>
            </a:r>
            <a:r>
              <a:rPr lang="en-US" sz="3000">
                <a:solidFill>
                  <a:srgbClr val="081E40"/>
                </a:solidFill>
                <a:latin typeface="Calibri"/>
                <a:cs typeface="Segoe UI"/>
              </a:rPr>
              <a:t> </a:t>
            </a:r>
            <a:endParaRPr lang="en-US" sz="3000">
              <a:solidFill>
                <a:srgbClr val="081E40"/>
              </a:solidFill>
              <a:latin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33B738-DE91-486B-A4E4-B0DE4FE99942}"/>
              </a:ext>
            </a:extLst>
          </p:cNvPr>
          <p:cNvSpPr txBox="1"/>
          <p:nvPr/>
        </p:nvSpPr>
        <p:spPr>
          <a:xfrm>
            <a:off x="8404998" y="5845833"/>
            <a:ext cx="3490822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000">
                <a:solidFill>
                  <a:schemeClr val="bg1"/>
                </a:solidFill>
                <a:ea typeface="+mn-lt"/>
                <a:cs typeface="+mn-lt"/>
              </a:rPr>
              <a:t>Academic Liaison Librarian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1" descr="University of Worcester Library Services logo">
            <a:extLst>
              <a:ext uri="{FF2B5EF4-FFF2-40B4-BE49-F238E27FC236}">
                <a16:creationId xmlns:a16="http://schemas.microsoft.com/office/drawing/2014/main" id="{6402CA4E-FB40-47AA-81A6-415C0B2147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023" y="5761837"/>
            <a:ext cx="2297502" cy="984627"/>
          </a:xfrm>
          <a:prstGeom prst="rect">
            <a:avLst/>
          </a:prstGeom>
        </p:spPr>
      </p:pic>
      <p:sp>
        <p:nvSpPr>
          <p:cNvPr id="6" name="Title 5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513167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3EBE3F-29BA-4E7D-8CFE-F0F356AF694D}"/>
              </a:ext>
            </a:extLst>
          </p:cNvPr>
          <p:cNvSpPr txBox="1"/>
          <p:nvPr/>
        </p:nvSpPr>
        <p:spPr>
          <a:xfrm>
            <a:off x="3272287" y="5385759"/>
            <a:ext cx="6625085" cy="104441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>
                <a:solidFill>
                  <a:schemeClr val="bg1"/>
                </a:solidFill>
                <a:cs typeface="Calibri"/>
              </a:rPr>
              <a:t>Kristy Millard </a:t>
            </a:r>
            <a:r>
              <a:rPr lang="en-US" sz="3000">
                <a:solidFill>
                  <a:schemeClr val="bg1"/>
                </a:solidFill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k.millard@worc.ac.uk</a:t>
            </a:r>
            <a:endParaRPr lang="en-US" sz="3000">
              <a:solidFill>
                <a:schemeClr val="bg1"/>
              </a:solidFill>
              <a:cs typeface="Calibri"/>
            </a:endParaRPr>
          </a:p>
          <a:p>
            <a:r>
              <a:rPr lang="en-US" sz="3000">
                <a:solidFill>
                  <a:schemeClr val="bg1"/>
                </a:solidFill>
                <a:cs typeface="Calibri"/>
              </a:rPr>
              <a:t>Madalene George </a:t>
            </a:r>
            <a:r>
              <a:rPr lang="en-US" sz="3000">
                <a:solidFill>
                  <a:schemeClr val="bg1"/>
                </a:solidFill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m.george@worc.ac.uk</a:t>
            </a:r>
            <a:endParaRPr lang="en-US" sz="30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7" name="Graphic 7" descr="World outline">
            <a:extLst>
              <a:ext uri="{FF2B5EF4-FFF2-40B4-BE49-F238E27FC236}">
                <a16:creationId xmlns:a16="http://schemas.microsoft.com/office/drawing/2014/main" id="{A629D820-2E3D-43DD-B591-A01BB785A8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66536" y="6307346"/>
            <a:ext cx="540589" cy="5549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D59938-80BE-4E68-8707-5746D6B5D328}"/>
              </a:ext>
            </a:extLst>
          </p:cNvPr>
          <p:cNvSpPr txBox="1"/>
          <p:nvPr/>
        </p:nvSpPr>
        <p:spPr>
          <a:xfrm>
            <a:off x="3717983" y="6305909"/>
            <a:ext cx="3763991" cy="55399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solidFill>
                  <a:schemeClr val="bg1"/>
                </a:solidFill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library.worc.ac.uk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4" title="The Hive, Worcester">
            <a:extLst>
              <a:ext uri="{FF2B5EF4-FFF2-40B4-BE49-F238E27FC236}">
                <a16:creationId xmlns:a16="http://schemas.microsoft.com/office/drawing/2014/main" id="{97A53B76-887D-4003-A924-25AFE1255D6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25" b="25742"/>
          <a:stretch/>
        </p:blipFill>
        <p:spPr>
          <a:xfrm>
            <a:off x="-5751" y="-5606"/>
            <a:ext cx="12203510" cy="5392173"/>
          </a:xfrm>
          <a:prstGeom prst="rect">
            <a:avLst/>
          </a:prstGeom>
        </p:spPr>
      </p:pic>
      <p:pic>
        <p:nvPicPr>
          <p:cNvPr id="3" name="Picture 2" descr="University of Worcester Library Services logo">
            <a:extLst>
              <a:ext uri="{FF2B5EF4-FFF2-40B4-BE49-F238E27FC236}">
                <a16:creationId xmlns:a16="http://schemas.microsoft.com/office/drawing/2014/main" id="{ACB2E08A-4DD3-47FB-8E6A-69BB649B52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023" y="5761837"/>
            <a:ext cx="2297502" cy="984627"/>
          </a:xfrm>
          <a:prstGeom prst="rect">
            <a:avLst/>
          </a:prstGeom>
        </p:spPr>
      </p:pic>
      <p:sp>
        <p:nvSpPr>
          <p:cNvPr id="6" name="Title 5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Presenter details</a:t>
            </a:r>
          </a:p>
        </p:txBody>
      </p:sp>
    </p:spTree>
    <p:extLst>
      <p:ext uri="{BB962C8B-B14F-4D97-AF65-F5344CB8AC3E}">
        <p14:creationId xmlns:p14="http://schemas.microsoft.com/office/powerpoint/2010/main" val="3109057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versity of Worcester Library Services logo">
            <a:extLst>
              <a:ext uri="{FF2B5EF4-FFF2-40B4-BE49-F238E27FC236}">
                <a16:creationId xmlns:a16="http://schemas.microsoft.com/office/drawing/2014/main" id="{EDB0AF8F-2775-48E2-A498-B386CAF0D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32" y="5488667"/>
            <a:ext cx="2297502" cy="9846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EE7DDF-62BA-4E6E-BD00-970FAC931733}"/>
              </a:ext>
            </a:extLst>
          </p:cNvPr>
          <p:cNvSpPr txBox="1"/>
          <p:nvPr/>
        </p:nvSpPr>
        <p:spPr>
          <a:xfrm>
            <a:off x="3861760" y="5213230"/>
            <a:ext cx="8479763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chemeClr val="bg1"/>
                </a:solidFill>
              </a:rPr>
              <a:t>University of Worcester Library Services at The</a:t>
            </a:r>
            <a:r>
              <a:rPr lang="en-US" sz="3000">
                <a:solidFill>
                  <a:schemeClr val="bg1"/>
                </a:solidFill>
                <a:cs typeface="Calibri"/>
              </a:rPr>
              <a:t> Hive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5" descr="A group of people outside a building&#10;&#10;Description automatically generated" title="The Hive Worcester with students outside">
            <a:extLst>
              <a:ext uri="{FF2B5EF4-FFF2-40B4-BE49-F238E27FC236}">
                <a16:creationId xmlns:a16="http://schemas.microsoft.com/office/drawing/2014/main" id="{F713EF4E-6A79-48F3-9E31-2F9759FCE5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" r="-39" b="36051"/>
          <a:stretch/>
        </p:blipFill>
        <p:spPr>
          <a:xfrm>
            <a:off x="-977" y="-1616"/>
            <a:ext cx="12203513" cy="5215182"/>
          </a:xfrm>
          <a:prstGeom prst="rect">
            <a:avLst/>
          </a:prstGeom>
        </p:spPr>
      </p:pic>
      <p:sp>
        <p:nvSpPr>
          <p:cNvPr id="3" name="Title 2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Hive, Worcester</a:t>
            </a:r>
          </a:p>
        </p:txBody>
      </p:sp>
    </p:spTree>
    <p:extLst>
      <p:ext uri="{BB962C8B-B14F-4D97-AF65-F5344CB8AC3E}">
        <p14:creationId xmlns:p14="http://schemas.microsoft.com/office/powerpoint/2010/main" val="2695092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 title="ALT = “”">
            <a:extLst>
              <a:ext uri="{FF2B5EF4-FFF2-40B4-BE49-F238E27FC236}">
                <a16:creationId xmlns:a16="http://schemas.microsoft.com/office/drawing/2014/main" id="{6C0C6FEF-8E70-42E1-9B32-70C253A8AEFB}"/>
              </a:ext>
            </a:extLst>
          </p:cNvPr>
          <p:cNvSpPr/>
          <p:nvPr/>
        </p:nvSpPr>
        <p:spPr>
          <a:xfrm>
            <a:off x="1035881" y="1576297"/>
            <a:ext cx="3666225" cy="3163017"/>
          </a:xfrm>
          <a:prstGeom prst="hexagon">
            <a:avLst/>
          </a:prstGeom>
          <a:solidFill>
            <a:schemeClr val="bg1"/>
          </a:solidFill>
          <a:ln w="57150">
            <a:solidFill>
              <a:srgbClr val="B2B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 title="ALT = “”">
            <a:extLst>
              <a:ext uri="{FF2B5EF4-FFF2-40B4-BE49-F238E27FC236}">
                <a16:creationId xmlns:a16="http://schemas.microsoft.com/office/drawing/2014/main" id="{6371DFF5-5649-4638-A980-0A6C6357D454}"/>
              </a:ext>
            </a:extLst>
          </p:cNvPr>
          <p:cNvSpPr/>
          <p:nvPr/>
        </p:nvSpPr>
        <p:spPr>
          <a:xfrm>
            <a:off x="4198901" y="3258447"/>
            <a:ext cx="3666225" cy="3163017"/>
          </a:xfrm>
          <a:prstGeom prst="hexagon">
            <a:avLst/>
          </a:prstGeom>
          <a:solidFill>
            <a:schemeClr val="bg1"/>
          </a:solidFill>
          <a:ln w="57150">
            <a:solidFill>
              <a:srgbClr val="E5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 title="ALT = “”">
            <a:extLst>
              <a:ext uri="{FF2B5EF4-FFF2-40B4-BE49-F238E27FC236}">
                <a16:creationId xmlns:a16="http://schemas.microsoft.com/office/drawing/2014/main" id="{8E469423-2ED4-49C8-890B-CE27AFD3C7C1}"/>
              </a:ext>
            </a:extLst>
          </p:cNvPr>
          <p:cNvSpPr/>
          <p:nvPr/>
        </p:nvSpPr>
        <p:spPr>
          <a:xfrm>
            <a:off x="7347542" y="1576295"/>
            <a:ext cx="3666225" cy="3163017"/>
          </a:xfrm>
          <a:prstGeom prst="hexagon">
            <a:avLst/>
          </a:prstGeom>
          <a:solidFill>
            <a:schemeClr val="bg1"/>
          </a:solidFill>
          <a:ln w="57150">
            <a:solidFill>
              <a:srgbClr val="B2B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2FB5AF-CD18-4323-B6DD-6849A649AA4D}"/>
              </a:ext>
            </a:extLst>
          </p:cNvPr>
          <p:cNvSpPr txBox="1"/>
          <p:nvPr/>
        </p:nvSpPr>
        <p:spPr>
          <a:xfrm>
            <a:off x="152399" y="109268"/>
            <a:ext cx="6466935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chemeClr val="bg1"/>
                </a:solidFill>
                <a:cs typeface="Calibri"/>
              </a:rPr>
              <a:t>The Project</a:t>
            </a:r>
            <a:endParaRPr lang="en-US" dirty="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7A61F9-2242-42D4-AF20-BF61F6836724}"/>
              </a:ext>
            </a:extLst>
          </p:cNvPr>
          <p:cNvSpPr txBox="1"/>
          <p:nvPr/>
        </p:nvSpPr>
        <p:spPr>
          <a:xfrm>
            <a:off x="1503870" y="1963947"/>
            <a:ext cx="2743199" cy="240065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>
                <a:solidFill>
                  <a:srgbClr val="081E40"/>
                </a:solidFill>
                <a:cs typeface="Calibri"/>
              </a:rPr>
              <a:t>Delivered collaboratively across Library Services and academic teams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0BA197-12B9-45D0-8FBB-486AF7B58352}"/>
              </a:ext>
            </a:extLst>
          </p:cNvPr>
          <p:cNvSpPr txBox="1"/>
          <p:nvPr/>
        </p:nvSpPr>
        <p:spPr>
          <a:xfrm>
            <a:off x="4609379" y="3717984"/>
            <a:ext cx="2743199" cy="240065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>
                <a:solidFill>
                  <a:srgbClr val="081E40"/>
                </a:solidFill>
                <a:cs typeface="Calibri"/>
              </a:rPr>
              <a:t>Combined data from the Talis Advanced MIS with internal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A2E0BF-459D-4C00-AC02-DED628E16D24}"/>
              </a:ext>
            </a:extLst>
          </p:cNvPr>
          <p:cNvSpPr txBox="1"/>
          <p:nvPr/>
        </p:nvSpPr>
        <p:spPr>
          <a:xfrm>
            <a:off x="7815530" y="1963947"/>
            <a:ext cx="2743199" cy="240065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>
                <a:solidFill>
                  <a:srgbClr val="081E40"/>
                </a:solidFill>
                <a:cs typeface="Calibri"/>
              </a:rPr>
              <a:t>Gathered rich qualitative data about staff and student experiences</a:t>
            </a:r>
            <a:endParaRPr lang="en-US">
              <a:solidFill>
                <a:srgbClr val="081E40"/>
              </a:solidFill>
            </a:endParaRPr>
          </a:p>
        </p:txBody>
      </p:sp>
      <p:pic>
        <p:nvPicPr>
          <p:cNvPr id="3" name="Picture 2" descr="University of Worcester Library Services logo">
            <a:extLst>
              <a:ext uri="{FF2B5EF4-FFF2-40B4-BE49-F238E27FC236}">
                <a16:creationId xmlns:a16="http://schemas.microsoft.com/office/drawing/2014/main" id="{E927C775-0E4F-435B-A749-790DA085C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3" y="5761837"/>
            <a:ext cx="2297502" cy="984627"/>
          </a:xfrm>
          <a:prstGeom prst="rect">
            <a:avLst/>
          </a:prstGeom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Project</a:t>
            </a:r>
          </a:p>
        </p:txBody>
      </p:sp>
    </p:spTree>
    <p:extLst>
      <p:ext uri="{BB962C8B-B14F-4D97-AF65-F5344CB8AC3E}">
        <p14:creationId xmlns:p14="http://schemas.microsoft.com/office/powerpoint/2010/main" val="2437062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3EBE3F-29BA-4E7D-8CFE-F0F356AF694D}"/>
              </a:ext>
            </a:extLst>
          </p:cNvPr>
          <p:cNvSpPr txBox="1"/>
          <p:nvPr/>
        </p:nvSpPr>
        <p:spPr>
          <a:xfrm>
            <a:off x="684362" y="195533"/>
            <a:ext cx="9241765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>
                <a:solidFill>
                  <a:schemeClr val="bg1"/>
                </a:solidFill>
                <a:cs typeface="Calibri" panose="020F0502020204030204"/>
              </a:rPr>
              <a:t>Aims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6FE424-AE11-4C3A-B79E-0448C40A89FC}"/>
              </a:ext>
            </a:extLst>
          </p:cNvPr>
          <p:cNvSpPr txBox="1"/>
          <p:nvPr/>
        </p:nvSpPr>
        <p:spPr>
          <a:xfrm>
            <a:off x="1288210" y="1360098"/>
            <a:ext cx="10909538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>
                <a:solidFill>
                  <a:schemeClr val="bg1"/>
                </a:solidFill>
                <a:cs typeface="Calibri"/>
              </a:rPr>
              <a:t>To gain insight into how Resource Lists are used</a:t>
            </a:r>
            <a:endParaRPr lang="en-US" sz="6000">
              <a:solidFill>
                <a:schemeClr val="bg1"/>
              </a:solidFill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28B8A8-2E29-4020-8825-D6CE2B819704}"/>
              </a:ext>
            </a:extLst>
          </p:cNvPr>
          <p:cNvSpPr txBox="1"/>
          <p:nvPr/>
        </p:nvSpPr>
        <p:spPr>
          <a:xfrm>
            <a:off x="1288209" y="2251494"/>
            <a:ext cx="10909538" cy="132343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>
                <a:solidFill>
                  <a:schemeClr val="bg1"/>
                </a:solidFill>
                <a:cs typeface="Calibri"/>
              </a:rPr>
              <a:t>To learn more about how engagement with Resource Lists may support student success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805F9C-BC03-415B-9576-BCB52D5EFD79}"/>
              </a:ext>
            </a:extLst>
          </p:cNvPr>
          <p:cNvSpPr txBox="1"/>
          <p:nvPr/>
        </p:nvSpPr>
        <p:spPr>
          <a:xfrm>
            <a:off x="1288208" y="3717984"/>
            <a:ext cx="10909538" cy="193899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>
                <a:solidFill>
                  <a:schemeClr val="bg1"/>
                </a:solidFill>
                <a:cs typeface="Calibri"/>
              </a:rPr>
              <a:t>To showcase a variety of best practice whilst </a:t>
            </a:r>
            <a:r>
              <a:rPr lang="en-US" sz="4000" err="1">
                <a:solidFill>
                  <a:schemeClr val="bg1"/>
                </a:solidFill>
                <a:cs typeface="Calibri"/>
              </a:rPr>
              <a:t>recognising</a:t>
            </a:r>
            <a:r>
              <a:rPr lang="en-US" sz="4000">
                <a:solidFill>
                  <a:schemeClr val="bg1"/>
                </a:solidFill>
                <a:cs typeface="Calibri"/>
              </a:rPr>
              <a:t> different disciplines, assessment types and pedagogical approaches</a:t>
            </a:r>
          </a:p>
        </p:txBody>
      </p:sp>
      <p:pic>
        <p:nvPicPr>
          <p:cNvPr id="8" name="Picture 7" descr="University of Worcester Library Services logo">
            <a:extLst>
              <a:ext uri="{FF2B5EF4-FFF2-40B4-BE49-F238E27FC236}">
                <a16:creationId xmlns:a16="http://schemas.microsoft.com/office/drawing/2014/main" id="{062A2134-42C7-48CC-8562-BD5759E7E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3" y="5761837"/>
            <a:ext cx="2297502" cy="984627"/>
          </a:xfrm>
          <a:prstGeom prst="rect">
            <a:avLst/>
          </a:prstGeom>
        </p:spPr>
      </p:pic>
      <p:sp>
        <p:nvSpPr>
          <p:cNvPr id="14" name="Hexagon 13" title="ALT = “”">
            <a:extLst>
              <a:ext uri="{FF2B5EF4-FFF2-40B4-BE49-F238E27FC236}">
                <a16:creationId xmlns:a16="http://schemas.microsoft.com/office/drawing/2014/main" id="{3A342ACF-9296-4E95-A90F-FB264EF1677F}"/>
              </a:ext>
            </a:extLst>
          </p:cNvPr>
          <p:cNvSpPr/>
          <p:nvPr/>
        </p:nvSpPr>
        <p:spPr>
          <a:xfrm>
            <a:off x="677346" y="1534064"/>
            <a:ext cx="445698" cy="373811"/>
          </a:xfrm>
          <a:prstGeom prst="hexagon">
            <a:avLst/>
          </a:prstGeom>
          <a:solidFill>
            <a:schemeClr val="bg1"/>
          </a:solidFill>
          <a:ln>
            <a:solidFill>
              <a:srgbClr val="B2B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 title="ALT = “”">
            <a:extLst>
              <a:ext uri="{FF2B5EF4-FFF2-40B4-BE49-F238E27FC236}">
                <a16:creationId xmlns:a16="http://schemas.microsoft.com/office/drawing/2014/main" id="{B12A9288-1238-4FEA-A538-B35B4C456158}"/>
              </a:ext>
            </a:extLst>
          </p:cNvPr>
          <p:cNvSpPr/>
          <p:nvPr/>
        </p:nvSpPr>
        <p:spPr>
          <a:xfrm>
            <a:off x="677345" y="2727384"/>
            <a:ext cx="445698" cy="373811"/>
          </a:xfrm>
          <a:prstGeom prst="hexagon">
            <a:avLst/>
          </a:prstGeom>
          <a:solidFill>
            <a:schemeClr val="bg1"/>
          </a:solidFill>
          <a:ln>
            <a:solidFill>
              <a:srgbClr val="B2B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 title="ALT = “”">
            <a:extLst>
              <a:ext uri="{FF2B5EF4-FFF2-40B4-BE49-F238E27FC236}">
                <a16:creationId xmlns:a16="http://schemas.microsoft.com/office/drawing/2014/main" id="{5ED005DE-4ECF-4E05-8B98-384B75DDDB43}"/>
              </a:ext>
            </a:extLst>
          </p:cNvPr>
          <p:cNvSpPr/>
          <p:nvPr/>
        </p:nvSpPr>
        <p:spPr>
          <a:xfrm>
            <a:off x="677344" y="3891950"/>
            <a:ext cx="445698" cy="373811"/>
          </a:xfrm>
          <a:prstGeom prst="hexagon">
            <a:avLst/>
          </a:prstGeom>
          <a:solidFill>
            <a:schemeClr val="bg1"/>
          </a:solidFill>
          <a:ln>
            <a:solidFill>
              <a:srgbClr val="B2B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Aims</a:t>
            </a:r>
          </a:p>
        </p:txBody>
      </p:sp>
    </p:spTree>
    <p:extLst>
      <p:ext uri="{BB962C8B-B14F-4D97-AF65-F5344CB8AC3E}">
        <p14:creationId xmlns:p14="http://schemas.microsoft.com/office/powerpoint/2010/main" val="2451856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3EBE3F-29BA-4E7D-8CFE-F0F356AF694D}"/>
              </a:ext>
            </a:extLst>
          </p:cNvPr>
          <p:cNvSpPr txBox="1"/>
          <p:nvPr/>
        </p:nvSpPr>
        <p:spPr>
          <a:xfrm>
            <a:off x="152399" y="152400"/>
            <a:ext cx="6466935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>
                <a:solidFill>
                  <a:schemeClr val="bg1"/>
                </a:solidFill>
                <a:cs typeface="Calibri"/>
              </a:rPr>
              <a:t>Delivery</a:t>
            </a:r>
          </a:p>
        </p:txBody>
      </p:sp>
      <p:sp>
        <p:nvSpPr>
          <p:cNvPr id="7" name="Hexagon 6" title="ALT = “”">
            <a:extLst>
              <a:ext uri="{FF2B5EF4-FFF2-40B4-BE49-F238E27FC236}">
                <a16:creationId xmlns:a16="http://schemas.microsoft.com/office/drawing/2014/main" id="{1FEBFF45-CD84-4BD8-8FD7-9310B0FE2C26}"/>
              </a:ext>
            </a:extLst>
          </p:cNvPr>
          <p:cNvSpPr/>
          <p:nvPr/>
        </p:nvSpPr>
        <p:spPr>
          <a:xfrm>
            <a:off x="1395315" y="1835089"/>
            <a:ext cx="3666225" cy="3163017"/>
          </a:xfrm>
          <a:prstGeom prst="hexagon">
            <a:avLst/>
          </a:prstGeom>
          <a:solidFill>
            <a:schemeClr val="bg1"/>
          </a:solidFill>
          <a:ln w="57150">
            <a:solidFill>
              <a:srgbClr val="B2B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 title="ALT = “”">
            <a:extLst>
              <a:ext uri="{FF2B5EF4-FFF2-40B4-BE49-F238E27FC236}">
                <a16:creationId xmlns:a16="http://schemas.microsoft.com/office/drawing/2014/main" id="{DDC9A436-CFA7-4069-8F30-02738AA941D5}"/>
              </a:ext>
            </a:extLst>
          </p:cNvPr>
          <p:cNvSpPr/>
          <p:nvPr/>
        </p:nvSpPr>
        <p:spPr>
          <a:xfrm>
            <a:off x="4486448" y="3502862"/>
            <a:ext cx="3666225" cy="3163017"/>
          </a:xfrm>
          <a:prstGeom prst="hexagon">
            <a:avLst/>
          </a:prstGeom>
          <a:solidFill>
            <a:schemeClr val="bg1"/>
          </a:solidFill>
          <a:ln w="57150">
            <a:solidFill>
              <a:srgbClr val="E5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 title="ALT = “”">
            <a:extLst>
              <a:ext uri="{FF2B5EF4-FFF2-40B4-BE49-F238E27FC236}">
                <a16:creationId xmlns:a16="http://schemas.microsoft.com/office/drawing/2014/main" id="{B4E42CD5-DDDE-4F98-ADF5-63F87B1B5E0C}"/>
              </a:ext>
            </a:extLst>
          </p:cNvPr>
          <p:cNvSpPr/>
          <p:nvPr/>
        </p:nvSpPr>
        <p:spPr>
          <a:xfrm>
            <a:off x="7563202" y="1849464"/>
            <a:ext cx="3666225" cy="3163017"/>
          </a:xfrm>
          <a:prstGeom prst="hexagon">
            <a:avLst/>
          </a:prstGeom>
          <a:solidFill>
            <a:schemeClr val="bg1"/>
          </a:solidFill>
          <a:ln w="57150">
            <a:solidFill>
              <a:srgbClr val="B2B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C4011F-1380-4432-ACB3-079EC460D7FA}"/>
              </a:ext>
            </a:extLst>
          </p:cNvPr>
          <p:cNvSpPr txBox="1"/>
          <p:nvPr/>
        </p:nvSpPr>
        <p:spPr>
          <a:xfrm>
            <a:off x="1863304" y="1992703"/>
            <a:ext cx="2743199" cy="286232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>
                <a:solidFill>
                  <a:srgbClr val="081E40"/>
                </a:solidFill>
                <a:cs typeface="Calibri"/>
              </a:rPr>
              <a:t>Collaborated with Heads of Departments from four Academic schools</a:t>
            </a:r>
          </a:p>
        </p:txBody>
      </p:sp>
      <p:sp>
        <p:nvSpPr>
          <p:cNvPr id="15" name="Hexagon 14" title="ALT = “”">
            <a:extLst>
              <a:ext uri="{FF2B5EF4-FFF2-40B4-BE49-F238E27FC236}">
                <a16:creationId xmlns:a16="http://schemas.microsoft.com/office/drawing/2014/main" id="{6060BC54-59C3-4CEC-8417-0B673153A4FC}"/>
              </a:ext>
            </a:extLst>
          </p:cNvPr>
          <p:cNvSpPr/>
          <p:nvPr/>
        </p:nvSpPr>
        <p:spPr>
          <a:xfrm>
            <a:off x="4486447" y="138559"/>
            <a:ext cx="3666225" cy="3163017"/>
          </a:xfrm>
          <a:prstGeom prst="hexagon">
            <a:avLst/>
          </a:prstGeom>
          <a:solidFill>
            <a:schemeClr val="bg1"/>
          </a:solidFill>
          <a:ln w="57150">
            <a:solidFill>
              <a:srgbClr val="E5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3782D2-D955-4F94-8C56-F78AF5A6A11E}"/>
              </a:ext>
            </a:extLst>
          </p:cNvPr>
          <p:cNvSpPr txBox="1"/>
          <p:nvPr/>
        </p:nvSpPr>
        <p:spPr>
          <a:xfrm>
            <a:off x="4954435" y="526211"/>
            <a:ext cx="2743199" cy="240065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>
                <a:solidFill>
                  <a:srgbClr val="081E40"/>
                </a:solidFill>
                <a:cs typeface="Calibri"/>
              </a:rPr>
              <a:t>Worked with IT to identify MIS events to combine with internal data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F7601B-BCB3-4AE0-AAE2-099B6C9AC488}"/>
              </a:ext>
            </a:extLst>
          </p:cNvPr>
          <p:cNvSpPr txBox="1"/>
          <p:nvPr/>
        </p:nvSpPr>
        <p:spPr>
          <a:xfrm>
            <a:off x="4954434" y="3746739"/>
            <a:ext cx="2743199" cy="286232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>
                <a:solidFill>
                  <a:srgbClr val="081E40"/>
                </a:solidFill>
                <a:cs typeface="Calibri"/>
              </a:rPr>
              <a:t>Analysed data from 38 modules delivered in Semester 1, 2019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851A93-1F6C-4E99-8904-7F9D6C71C3C1}"/>
              </a:ext>
            </a:extLst>
          </p:cNvPr>
          <p:cNvSpPr txBox="1"/>
          <p:nvPr/>
        </p:nvSpPr>
        <p:spPr>
          <a:xfrm>
            <a:off x="8031188" y="1992701"/>
            <a:ext cx="2743199" cy="286232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>
                <a:solidFill>
                  <a:srgbClr val="081E40"/>
                </a:solidFill>
                <a:cs typeface="Calibri"/>
              </a:rPr>
              <a:t>Conducted three student focus groups and four informal staff interviews</a:t>
            </a:r>
          </a:p>
        </p:txBody>
      </p:sp>
      <p:pic>
        <p:nvPicPr>
          <p:cNvPr id="5" name="Picture 4" descr="University of Worcester Library Services logo">
            <a:extLst>
              <a:ext uri="{FF2B5EF4-FFF2-40B4-BE49-F238E27FC236}">
                <a16:creationId xmlns:a16="http://schemas.microsoft.com/office/drawing/2014/main" id="{A3293A09-8453-4C3B-ADF1-69F3DD7C8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3" y="5761837"/>
            <a:ext cx="2297502" cy="984627"/>
          </a:xfrm>
          <a:prstGeom prst="rect">
            <a:avLst/>
          </a:prstGeom>
        </p:spPr>
      </p:pic>
      <p:sp>
        <p:nvSpPr>
          <p:cNvPr id="3" name="Title 2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Delivery</a:t>
            </a:r>
          </a:p>
        </p:txBody>
      </p:sp>
    </p:spTree>
    <p:extLst>
      <p:ext uri="{BB962C8B-B14F-4D97-AF65-F5344CB8AC3E}">
        <p14:creationId xmlns:p14="http://schemas.microsoft.com/office/powerpoint/2010/main" val="1413679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3EBE3F-29BA-4E7D-8CFE-F0F356AF694D}"/>
              </a:ext>
            </a:extLst>
          </p:cNvPr>
          <p:cNvSpPr txBox="1"/>
          <p:nvPr/>
        </p:nvSpPr>
        <p:spPr>
          <a:xfrm>
            <a:off x="2869720" y="2711570"/>
            <a:ext cx="6466935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>
                <a:solidFill>
                  <a:schemeClr val="bg1"/>
                </a:solidFill>
                <a:cs typeface="Calibri"/>
              </a:rPr>
              <a:t>Outcomes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 descr="University of Worcester Library Services logo">
            <a:extLst>
              <a:ext uri="{FF2B5EF4-FFF2-40B4-BE49-F238E27FC236}">
                <a16:creationId xmlns:a16="http://schemas.microsoft.com/office/drawing/2014/main" id="{062A2134-42C7-48CC-8562-BD5759E7E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3" y="5761837"/>
            <a:ext cx="2297502" cy="984627"/>
          </a:xfrm>
          <a:prstGeom prst="rect">
            <a:avLst/>
          </a:prstGeom>
        </p:spPr>
      </p:pic>
      <p:sp>
        <p:nvSpPr>
          <p:cNvPr id="3" name="Title 2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2431416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graphical user interface&#10;&#10;Description automatically generated" title="A screenshot of the Power BI dashboard">
            <a:extLst>
              <a:ext uri="{FF2B5EF4-FFF2-40B4-BE49-F238E27FC236}">
                <a16:creationId xmlns:a16="http://schemas.microsoft.com/office/drawing/2014/main" id="{8A9E2D46-39CC-4C10-8C08-9D6DD7FF2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32" y="-2943"/>
            <a:ext cx="10909538" cy="5569923"/>
          </a:xfrm>
          <a:prstGeom prst="rect">
            <a:avLst/>
          </a:prstGeom>
          <a:ln w="28575" cap="sq">
            <a:solidFill>
              <a:srgbClr val="E5E5E5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EA33DE-3796-4A8C-A270-12A5F3AFED89}"/>
              </a:ext>
            </a:extLst>
          </p:cNvPr>
          <p:cNvSpPr txBox="1"/>
          <p:nvPr/>
        </p:nvSpPr>
        <p:spPr>
          <a:xfrm>
            <a:off x="3200399" y="5759569"/>
            <a:ext cx="8436633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>
                <a:solidFill>
                  <a:schemeClr val="bg1"/>
                </a:solidFill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Interactive dashboard</a:t>
            </a:r>
            <a:endParaRPr lang="en-US" sz="60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5" name="Picture 4" descr="University of Worcester Library Services logo">
            <a:extLst>
              <a:ext uri="{FF2B5EF4-FFF2-40B4-BE49-F238E27FC236}">
                <a16:creationId xmlns:a16="http://schemas.microsoft.com/office/drawing/2014/main" id="{43E47B27-E384-467B-A4E2-3602082C71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023" y="5761837"/>
            <a:ext cx="2297502" cy="984627"/>
          </a:xfrm>
          <a:prstGeom prst="rect">
            <a:avLst/>
          </a:prstGeom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Interactive dashboard</a:t>
            </a:r>
          </a:p>
        </p:txBody>
      </p:sp>
    </p:spTree>
    <p:extLst>
      <p:ext uri="{BB962C8B-B14F-4D97-AF65-F5344CB8AC3E}">
        <p14:creationId xmlns:p14="http://schemas.microsoft.com/office/powerpoint/2010/main" val="1687021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title="A close up of the Resource List Engagement project infographic">
            <a:extLst>
              <a:ext uri="{FF2B5EF4-FFF2-40B4-BE49-F238E27FC236}">
                <a16:creationId xmlns:a16="http://schemas.microsoft.com/office/drawing/2014/main" id="{A492DB54-8389-4159-9775-870DBB678B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85" t="2023" r="-1133" b="56480"/>
          <a:stretch/>
        </p:blipFill>
        <p:spPr>
          <a:xfrm>
            <a:off x="1456678" y="-833"/>
            <a:ext cx="9284275" cy="5767666"/>
          </a:xfrm>
          <a:prstGeom prst="rect">
            <a:avLst/>
          </a:prstGeom>
          <a:ln w="28575" cap="sq">
            <a:solidFill>
              <a:srgbClr val="E5E5E5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09B95A-23A2-4896-AE10-925310D17FC3}"/>
              </a:ext>
            </a:extLst>
          </p:cNvPr>
          <p:cNvSpPr txBox="1"/>
          <p:nvPr/>
        </p:nvSpPr>
        <p:spPr>
          <a:xfrm>
            <a:off x="3631719" y="5845834"/>
            <a:ext cx="6466935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>
                <a:solidFill>
                  <a:schemeClr val="bg1"/>
                </a:solidFill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Top tips infographic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1" descr="University of Worcester Library Services logo">
            <a:extLst>
              <a:ext uri="{FF2B5EF4-FFF2-40B4-BE49-F238E27FC236}">
                <a16:creationId xmlns:a16="http://schemas.microsoft.com/office/drawing/2014/main" id="{A9E0236E-F8A5-426B-98EA-131D4CAF7E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023" y="5761837"/>
            <a:ext cx="2297502" cy="984627"/>
          </a:xfrm>
          <a:prstGeom prst="rect">
            <a:avLst/>
          </a:prstGeom>
        </p:spPr>
      </p:pic>
      <p:sp>
        <p:nvSpPr>
          <p:cNvPr id="4" name="Title 3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Top Tips infographic</a:t>
            </a:r>
          </a:p>
        </p:txBody>
      </p:sp>
    </p:spTree>
    <p:extLst>
      <p:ext uri="{BB962C8B-B14F-4D97-AF65-F5344CB8AC3E}">
        <p14:creationId xmlns:p14="http://schemas.microsoft.com/office/powerpoint/2010/main" val="1836764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Diagram, text&#10;&#10;Description automatically generated" title="Page one of the Resource List Engagement Project infogrpahic">
            <a:extLst>
              <a:ext uri="{FF2B5EF4-FFF2-40B4-BE49-F238E27FC236}">
                <a16:creationId xmlns:a16="http://schemas.microsoft.com/office/drawing/2014/main" id="{E9482F5C-E54C-481D-A308-69220F5D59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97" b="-1"/>
          <a:stretch/>
        </p:blipFill>
        <p:spPr>
          <a:xfrm>
            <a:off x="281795" y="221989"/>
            <a:ext cx="2737991" cy="4803604"/>
          </a:xfrm>
          <a:prstGeom prst="rect">
            <a:avLst/>
          </a:prstGeom>
        </p:spPr>
      </p:pic>
      <p:pic>
        <p:nvPicPr>
          <p:cNvPr id="4" name="Picture 4" title="Page two of the Resource List Engagement Project infogrpahic">
            <a:extLst>
              <a:ext uri="{FF2B5EF4-FFF2-40B4-BE49-F238E27FC236}">
                <a16:creationId xmlns:a16="http://schemas.microsoft.com/office/drawing/2014/main" id="{AF87A23D-31F8-466C-A829-BFFB6CAFB3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b="33"/>
          <a:stretch/>
        </p:blipFill>
        <p:spPr>
          <a:xfrm>
            <a:off x="3060886" y="217138"/>
            <a:ext cx="2987915" cy="4817980"/>
          </a:xfrm>
          <a:prstGeom prst="rect">
            <a:avLst/>
          </a:prstGeom>
        </p:spPr>
      </p:pic>
      <p:pic>
        <p:nvPicPr>
          <p:cNvPr id="5" name="Picture 5" descr="Diagram, text&#10;&#10;Description automatically generated" title="Page three of the Resource List Engagement Project infogrpahic">
            <a:extLst>
              <a:ext uri="{FF2B5EF4-FFF2-40B4-BE49-F238E27FC236}">
                <a16:creationId xmlns:a16="http://schemas.microsoft.com/office/drawing/2014/main" id="{15E11BF8-ABC5-4272-80D1-D0463AD2F0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67" b="369"/>
          <a:stretch/>
        </p:blipFill>
        <p:spPr>
          <a:xfrm>
            <a:off x="6098675" y="213735"/>
            <a:ext cx="2845385" cy="4821383"/>
          </a:xfrm>
          <a:prstGeom prst="rect">
            <a:avLst/>
          </a:prstGeom>
        </p:spPr>
      </p:pic>
      <p:pic>
        <p:nvPicPr>
          <p:cNvPr id="9" name="Picture 8" title="Page four of the Resource List Engagement Project infogrpahic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2"/>
          <a:stretch/>
        </p:blipFill>
        <p:spPr>
          <a:xfrm>
            <a:off x="8984645" y="218588"/>
            <a:ext cx="2884653" cy="48070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09B95A-23A2-4896-AE10-925310D17FC3}"/>
              </a:ext>
            </a:extLst>
          </p:cNvPr>
          <p:cNvSpPr txBox="1"/>
          <p:nvPr/>
        </p:nvSpPr>
        <p:spPr>
          <a:xfrm>
            <a:off x="3631719" y="5845834"/>
            <a:ext cx="6466935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>
                <a:solidFill>
                  <a:schemeClr val="bg1"/>
                </a:solidFill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Top tips infographic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1" descr="University of Worcester Library Services logo">
            <a:extLst>
              <a:ext uri="{FF2B5EF4-FFF2-40B4-BE49-F238E27FC236}">
                <a16:creationId xmlns:a16="http://schemas.microsoft.com/office/drawing/2014/main" id="{A9E0236E-F8A5-426B-98EA-131D4CAF7E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023" y="5761837"/>
            <a:ext cx="2297502" cy="984627"/>
          </a:xfrm>
          <a:prstGeom prst="rect">
            <a:avLst/>
          </a:prstGeom>
        </p:spPr>
      </p:pic>
      <p:sp>
        <p:nvSpPr>
          <p:cNvPr id="3" name="Title 2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Full infographic</a:t>
            </a:r>
          </a:p>
        </p:txBody>
      </p:sp>
    </p:spTree>
    <p:extLst>
      <p:ext uri="{BB962C8B-B14F-4D97-AF65-F5344CB8AC3E}">
        <p14:creationId xmlns:p14="http://schemas.microsoft.com/office/powerpoint/2010/main" val="1413909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1237</Words>
  <Application>Microsoft Office PowerPoint</Application>
  <PresentationFormat>Widescreen</PresentationFormat>
  <Paragraphs>112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Title page</vt:lpstr>
      <vt:lpstr>The Hive, Worcester</vt:lpstr>
      <vt:lpstr>The Project</vt:lpstr>
      <vt:lpstr>Aims</vt:lpstr>
      <vt:lpstr>Delivery</vt:lpstr>
      <vt:lpstr>Outcomes</vt:lpstr>
      <vt:lpstr>Interactive dashboard</vt:lpstr>
      <vt:lpstr>Top Tips infographic</vt:lpstr>
      <vt:lpstr>Full infographic</vt:lpstr>
      <vt:lpstr>Curated Resource List</vt:lpstr>
      <vt:lpstr>Impact</vt:lpstr>
      <vt:lpstr>Presenter 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Madalene George</cp:lastModifiedBy>
  <cp:revision>14</cp:revision>
  <dcterms:created xsi:type="dcterms:W3CDTF">2021-04-20T10:11:25Z</dcterms:created>
  <dcterms:modified xsi:type="dcterms:W3CDTF">2021-07-16T10:36:28Z</dcterms:modified>
</cp:coreProperties>
</file>