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8" r:id="rId5"/>
    <p:sldId id="260" r:id="rId6"/>
    <p:sldId id="263" r:id="rId7"/>
    <p:sldId id="276" r:id="rId8"/>
    <p:sldId id="264" r:id="rId9"/>
    <p:sldId id="280" r:id="rId10"/>
    <p:sldId id="266" r:id="rId11"/>
    <p:sldId id="267" r:id="rId12"/>
    <p:sldId id="269" r:id="rId13"/>
    <p:sldId id="279" r:id="rId14"/>
    <p:sldId id="268" r:id="rId15"/>
    <p:sldId id="278" r:id="rId16"/>
    <p:sldId id="274"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EFB"/>
    <a:srgbClr val="B5E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E3B7D-0A2C-4E4C-8CBE-F1DD2537CA50}" v="183" dt="2021-09-08T15:46:56.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03" autoAdjust="0"/>
    <p:restoredTop sz="68421" autoAdjust="0"/>
  </p:normalViewPr>
  <p:slideViewPr>
    <p:cSldViewPr snapToGrid="0">
      <p:cViewPr varScale="1">
        <p:scale>
          <a:sx n="45" d="100"/>
          <a:sy n="45" d="100"/>
        </p:scale>
        <p:origin x="1320" y="56"/>
      </p:cViewPr>
      <p:guideLst/>
    </p:cSldViewPr>
  </p:slideViewPr>
  <p:outlineViewPr>
    <p:cViewPr>
      <p:scale>
        <a:sx n="33" d="100"/>
        <a:sy n="33" d="100"/>
      </p:scale>
      <p:origin x="0" y="-5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Pittaway" userId="00c0f356-8abb-49e3-8c40-631b84473273" providerId="ADAL" clId="{FA5E3B7D-0A2C-4E4C-8CBE-F1DD2537CA50}"/>
    <pc:docChg chg="undo custSel mod addSld delSld modSld sldOrd">
      <pc:chgData name="Sarah Pittaway" userId="00c0f356-8abb-49e3-8c40-631b84473273" providerId="ADAL" clId="{FA5E3B7D-0A2C-4E4C-8CBE-F1DD2537CA50}" dt="2021-09-08T15:52:49.610" v="8419" actId="20577"/>
      <pc:docMkLst>
        <pc:docMk/>
      </pc:docMkLst>
      <pc:sldChg chg="addSp delSp modSp del modNotesTx">
        <pc:chgData name="Sarah Pittaway" userId="00c0f356-8abb-49e3-8c40-631b84473273" providerId="ADAL" clId="{FA5E3B7D-0A2C-4E4C-8CBE-F1DD2537CA50}" dt="2021-08-12T15:37:27.778" v="680" actId="47"/>
        <pc:sldMkLst>
          <pc:docMk/>
          <pc:sldMk cId="2587275459" sldId="259"/>
        </pc:sldMkLst>
        <pc:spChg chg="del">
          <ac:chgData name="Sarah Pittaway" userId="00c0f356-8abb-49e3-8c40-631b84473273" providerId="ADAL" clId="{FA5E3B7D-0A2C-4E4C-8CBE-F1DD2537CA50}" dt="2021-08-12T15:37:15.676" v="676"/>
          <ac:spMkLst>
            <pc:docMk/>
            <pc:sldMk cId="2587275459" sldId="259"/>
            <ac:spMk id="2" creationId="{EFF665C1-E094-4F66-9124-81397BA5F0E0}"/>
          </ac:spMkLst>
        </pc:spChg>
        <pc:spChg chg="del">
          <ac:chgData name="Sarah Pittaway" userId="00c0f356-8abb-49e3-8c40-631b84473273" providerId="ADAL" clId="{FA5E3B7D-0A2C-4E4C-8CBE-F1DD2537CA50}" dt="2021-08-12T15:37:15.676" v="676"/>
          <ac:spMkLst>
            <pc:docMk/>
            <pc:sldMk cId="2587275459" sldId="259"/>
            <ac:spMk id="3" creationId="{C5360522-B4F9-4AA0-AC2A-5C5B8D1E1538}"/>
          </ac:spMkLst>
        </pc:spChg>
        <pc:spChg chg="add mod">
          <ac:chgData name="Sarah Pittaway" userId="00c0f356-8abb-49e3-8c40-631b84473273" providerId="ADAL" clId="{FA5E3B7D-0A2C-4E4C-8CBE-F1DD2537CA50}" dt="2021-08-12T15:37:15.676" v="676"/>
          <ac:spMkLst>
            <pc:docMk/>
            <pc:sldMk cId="2587275459" sldId="259"/>
            <ac:spMk id="4" creationId="{B674B954-8CEF-4901-AC32-6781788190D9}"/>
          </ac:spMkLst>
        </pc:spChg>
        <pc:spChg chg="add mod">
          <ac:chgData name="Sarah Pittaway" userId="00c0f356-8abb-49e3-8c40-631b84473273" providerId="ADAL" clId="{FA5E3B7D-0A2C-4E4C-8CBE-F1DD2537CA50}" dt="2021-08-12T15:37:15.676" v="676"/>
          <ac:spMkLst>
            <pc:docMk/>
            <pc:sldMk cId="2587275459" sldId="259"/>
            <ac:spMk id="5" creationId="{D55E4612-89F5-4AAE-A7D3-A111CB0AB904}"/>
          </ac:spMkLst>
        </pc:spChg>
      </pc:sldChg>
      <pc:sldChg chg="modNotesTx">
        <pc:chgData name="Sarah Pittaway" userId="00c0f356-8abb-49e3-8c40-631b84473273" providerId="ADAL" clId="{FA5E3B7D-0A2C-4E4C-8CBE-F1DD2537CA50}" dt="2021-09-08T15:37:40.158" v="7929" actId="20577"/>
        <pc:sldMkLst>
          <pc:docMk/>
          <pc:sldMk cId="628912663" sldId="260"/>
        </pc:sldMkLst>
      </pc:sldChg>
      <pc:sldChg chg="new del">
        <pc:chgData name="Sarah Pittaway" userId="00c0f356-8abb-49e3-8c40-631b84473273" providerId="ADAL" clId="{FA5E3B7D-0A2C-4E4C-8CBE-F1DD2537CA50}" dt="2021-08-12T15:37:28.858" v="681" actId="47"/>
        <pc:sldMkLst>
          <pc:docMk/>
          <pc:sldMk cId="1300828583" sldId="261"/>
        </pc:sldMkLst>
      </pc:sldChg>
      <pc:sldChg chg="new del">
        <pc:chgData name="Sarah Pittaway" userId="00c0f356-8abb-49e3-8c40-631b84473273" providerId="ADAL" clId="{FA5E3B7D-0A2C-4E4C-8CBE-F1DD2537CA50}" dt="2021-08-12T15:37:28.858" v="681" actId="47"/>
        <pc:sldMkLst>
          <pc:docMk/>
          <pc:sldMk cId="1091293265" sldId="262"/>
        </pc:sldMkLst>
      </pc:sldChg>
      <pc:sldChg chg="addSp delSp modSp new mod setBg setClrOvrMap modNotesTx">
        <pc:chgData name="Sarah Pittaway" userId="00c0f356-8abb-49e3-8c40-631b84473273" providerId="ADAL" clId="{FA5E3B7D-0A2C-4E4C-8CBE-F1DD2537CA50}" dt="2021-08-13T15:51:17.571" v="7479" actId="962"/>
        <pc:sldMkLst>
          <pc:docMk/>
          <pc:sldMk cId="3150161107" sldId="263"/>
        </pc:sldMkLst>
        <pc:spChg chg="mod">
          <ac:chgData name="Sarah Pittaway" userId="00c0f356-8abb-49e3-8c40-631b84473273" providerId="ADAL" clId="{FA5E3B7D-0A2C-4E4C-8CBE-F1DD2537CA50}" dt="2021-08-13T14:40:06.386" v="2908" actId="1076"/>
          <ac:spMkLst>
            <pc:docMk/>
            <pc:sldMk cId="3150161107" sldId="263"/>
            <ac:spMk id="2" creationId="{0C509D1D-1C3E-4F87-B302-55BF0FDC80E9}"/>
          </ac:spMkLst>
        </pc:spChg>
        <pc:spChg chg="mod">
          <ac:chgData name="Sarah Pittaway" userId="00c0f356-8abb-49e3-8c40-631b84473273" providerId="ADAL" clId="{FA5E3B7D-0A2C-4E4C-8CBE-F1DD2537CA50}" dt="2021-08-13T14:40:03.520" v="2907" actId="1076"/>
          <ac:spMkLst>
            <pc:docMk/>
            <pc:sldMk cId="3150161107" sldId="263"/>
            <ac:spMk id="3" creationId="{BBF5DA2F-400A-410E-A65F-FD5019AD238B}"/>
          </ac:spMkLst>
        </pc:spChg>
        <pc:spChg chg="add del">
          <ac:chgData name="Sarah Pittaway" userId="00c0f356-8abb-49e3-8c40-631b84473273" providerId="ADAL" clId="{FA5E3B7D-0A2C-4E4C-8CBE-F1DD2537CA50}" dt="2021-08-13T14:39:42.004" v="2903" actId="26606"/>
          <ac:spMkLst>
            <pc:docMk/>
            <pc:sldMk cId="3150161107" sldId="263"/>
            <ac:spMk id="7" creationId="{3CD9DF72-87A3-404E-A828-84CBF11A8303}"/>
          </ac:spMkLst>
        </pc:spChg>
        <pc:spChg chg="add del">
          <ac:chgData name="Sarah Pittaway" userId="00c0f356-8abb-49e3-8c40-631b84473273" providerId="ADAL" clId="{FA5E3B7D-0A2C-4E4C-8CBE-F1DD2537CA50}" dt="2021-08-13T14:39:09.135" v="2895" actId="26606"/>
          <ac:spMkLst>
            <pc:docMk/>
            <pc:sldMk cId="3150161107" sldId="263"/>
            <ac:spMk id="10" creationId="{5E8D2E83-FB3A-40E7-A9E5-7AB389D612B4}"/>
          </ac:spMkLst>
        </pc:spChg>
        <pc:spChg chg="add del">
          <ac:chgData name="Sarah Pittaway" userId="00c0f356-8abb-49e3-8c40-631b84473273" providerId="ADAL" clId="{FA5E3B7D-0A2C-4E4C-8CBE-F1DD2537CA50}" dt="2021-08-13T14:39:35.411" v="2900" actId="26606"/>
          <ac:spMkLst>
            <pc:docMk/>
            <pc:sldMk cId="3150161107" sldId="263"/>
            <ac:spMk id="17" creationId="{F13C74B1-5B17-4795-BED0-7140497B445A}"/>
          </ac:spMkLst>
        </pc:spChg>
        <pc:spChg chg="add del">
          <ac:chgData name="Sarah Pittaway" userId="00c0f356-8abb-49e3-8c40-631b84473273" providerId="ADAL" clId="{FA5E3B7D-0A2C-4E4C-8CBE-F1DD2537CA50}" dt="2021-08-13T14:39:35.411" v="2900" actId="26606"/>
          <ac:spMkLst>
            <pc:docMk/>
            <pc:sldMk cId="3150161107" sldId="263"/>
            <ac:spMk id="19" creationId="{D4974D33-8DC5-464E-8C6D-BE58F0669C17}"/>
          </ac:spMkLst>
        </pc:spChg>
        <pc:spChg chg="add del">
          <ac:chgData name="Sarah Pittaway" userId="00c0f356-8abb-49e3-8c40-631b84473273" providerId="ADAL" clId="{FA5E3B7D-0A2C-4E4C-8CBE-F1DD2537CA50}" dt="2021-08-13T14:39:41.989" v="2902" actId="26606"/>
          <ac:spMkLst>
            <pc:docMk/>
            <pc:sldMk cId="3150161107" sldId="263"/>
            <ac:spMk id="21" creationId="{3CD9DF72-87A3-404E-A828-84CBF11A8303}"/>
          </ac:spMkLst>
        </pc:spChg>
        <pc:spChg chg="add">
          <ac:chgData name="Sarah Pittaway" userId="00c0f356-8abb-49e3-8c40-631b84473273" providerId="ADAL" clId="{FA5E3B7D-0A2C-4E4C-8CBE-F1DD2537CA50}" dt="2021-08-13T14:39:42.004" v="2903" actId="26606"/>
          <ac:spMkLst>
            <pc:docMk/>
            <pc:sldMk cId="3150161107" sldId="263"/>
            <ac:spMk id="24" creationId="{C3D6EC93-F369-413E-AA67-5D4104161046}"/>
          </ac:spMkLst>
        </pc:spChg>
        <pc:grpChg chg="add">
          <ac:chgData name="Sarah Pittaway" userId="00c0f356-8abb-49e3-8c40-631b84473273" providerId="ADAL" clId="{FA5E3B7D-0A2C-4E4C-8CBE-F1DD2537CA50}" dt="2021-08-13T14:39:42.004" v="2903" actId="26606"/>
          <ac:grpSpMkLst>
            <pc:docMk/>
            <pc:sldMk cId="3150161107" sldId="263"/>
            <ac:grpSpMk id="25" creationId="{4EA04677-6B2C-40F4-975C-ED9196552771}"/>
          </ac:grpSpMkLst>
        </pc:grpChg>
        <pc:picChg chg="add mod ord">
          <ac:chgData name="Sarah Pittaway" userId="00c0f356-8abb-49e3-8c40-631b84473273" providerId="ADAL" clId="{FA5E3B7D-0A2C-4E4C-8CBE-F1DD2537CA50}" dt="2021-08-13T15:51:17.571" v="7479" actId="962"/>
          <ac:picMkLst>
            <pc:docMk/>
            <pc:sldMk cId="3150161107" sldId="263"/>
            <ac:picMk id="5" creationId="{116BCC82-063B-4F22-BEE6-16681B7D7F6D}"/>
          </ac:picMkLst>
        </pc:picChg>
        <pc:cxnChg chg="add del">
          <ac:chgData name="Sarah Pittaway" userId="00c0f356-8abb-49e3-8c40-631b84473273" providerId="ADAL" clId="{FA5E3B7D-0A2C-4E4C-8CBE-F1DD2537CA50}" dt="2021-08-13T14:39:42.004" v="2903" actId="26606"/>
          <ac:cxnSpMkLst>
            <pc:docMk/>
            <pc:sldMk cId="3150161107" sldId="263"/>
            <ac:cxnSpMk id="12" creationId="{20E3A342-4D61-4E3F-AF90-1AB42AEB96CC}"/>
          </ac:cxnSpMkLst>
        </pc:cxnChg>
        <pc:cxnChg chg="add del">
          <ac:chgData name="Sarah Pittaway" userId="00c0f356-8abb-49e3-8c40-631b84473273" providerId="ADAL" clId="{FA5E3B7D-0A2C-4E4C-8CBE-F1DD2537CA50}" dt="2021-08-13T14:39:41.989" v="2902" actId="26606"/>
          <ac:cxnSpMkLst>
            <pc:docMk/>
            <pc:sldMk cId="3150161107" sldId="263"/>
            <ac:cxnSpMk id="22" creationId="{20E3A342-4D61-4E3F-AF90-1AB42AEB96CC}"/>
          </ac:cxnSpMkLst>
        </pc:cxnChg>
      </pc:sldChg>
      <pc:sldChg chg="new del">
        <pc:chgData name="Sarah Pittaway" userId="00c0f356-8abb-49e3-8c40-631b84473273" providerId="ADAL" clId="{FA5E3B7D-0A2C-4E4C-8CBE-F1DD2537CA50}" dt="2021-08-12T15:37:36.104" v="683" actId="47"/>
        <pc:sldMkLst>
          <pc:docMk/>
          <pc:sldMk cId="560803722" sldId="264"/>
        </pc:sldMkLst>
      </pc:sldChg>
      <pc:sldChg chg="addSp modSp add mod setBg modNotesTx">
        <pc:chgData name="Sarah Pittaway" userId="00c0f356-8abb-49e3-8c40-631b84473273" providerId="ADAL" clId="{FA5E3B7D-0A2C-4E4C-8CBE-F1DD2537CA50}" dt="2021-09-08T15:43:57.703" v="8059"/>
        <pc:sldMkLst>
          <pc:docMk/>
          <pc:sldMk cId="1914162259" sldId="264"/>
        </pc:sldMkLst>
        <pc:spChg chg="mod">
          <ac:chgData name="Sarah Pittaway" userId="00c0f356-8abb-49e3-8c40-631b84473273" providerId="ADAL" clId="{FA5E3B7D-0A2C-4E4C-8CBE-F1DD2537CA50}" dt="2021-09-08T15:43:05.066" v="8053" actId="1076"/>
          <ac:spMkLst>
            <pc:docMk/>
            <pc:sldMk cId="1914162259" sldId="264"/>
            <ac:spMk id="2" creationId="{0C509D1D-1C3E-4F87-B302-55BF0FDC80E9}"/>
          </ac:spMkLst>
        </pc:spChg>
        <pc:spChg chg="mod">
          <ac:chgData name="Sarah Pittaway" userId="00c0f356-8abb-49e3-8c40-631b84473273" providerId="ADAL" clId="{FA5E3B7D-0A2C-4E4C-8CBE-F1DD2537CA50}" dt="2021-09-08T15:43:09.325" v="8056" actId="20577"/>
          <ac:spMkLst>
            <pc:docMk/>
            <pc:sldMk cId="1914162259" sldId="264"/>
            <ac:spMk id="6" creationId="{E3746367-1960-47AC-9EA0-0F6A88F6138F}"/>
          </ac:spMkLst>
        </pc:spChg>
        <pc:spChg chg="add">
          <ac:chgData name="Sarah Pittaway" userId="00c0f356-8abb-49e3-8c40-631b84473273" providerId="ADAL" clId="{FA5E3B7D-0A2C-4E4C-8CBE-F1DD2537CA50}" dt="2021-09-08T15:41:37.626" v="7941" actId="26606"/>
          <ac:spMkLst>
            <pc:docMk/>
            <pc:sldMk cId="1914162259" sldId="264"/>
            <ac:spMk id="11" creationId="{80DF40B2-80F7-4E71-B46C-284163F3654A}"/>
          </ac:spMkLst>
        </pc:spChg>
        <pc:picChg chg="mod ord">
          <ac:chgData name="Sarah Pittaway" userId="00c0f356-8abb-49e3-8c40-631b84473273" providerId="ADAL" clId="{FA5E3B7D-0A2C-4E4C-8CBE-F1DD2537CA50}" dt="2021-09-08T15:41:37.626" v="7941" actId="26606"/>
          <ac:picMkLst>
            <pc:docMk/>
            <pc:sldMk cId="1914162259" sldId="264"/>
            <ac:picMk id="5" creationId="{606D43AF-1E88-4061-BCF2-92B8E5A97433}"/>
          </ac:picMkLst>
        </pc:picChg>
      </pc:sldChg>
      <pc:sldChg chg="new del">
        <pc:chgData name="Sarah Pittaway" userId="00c0f356-8abb-49e3-8c40-631b84473273" providerId="ADAL" clId="{FA5E3B7D-0A2C-4E4C-8CBE-F1DD2537CA50}" dt="2021-08-12T15:37:45.090" v="688" actId="47"/>
        <pc:sldMkLst>
          <pc:docMk/>
          <pc:sldMk cId="2503321616" sldId="264"/>
        </pc:sldMkLst>
      </pc:sldChg>
      <pc:sldChg chg="modSp add del mod ord">
        <pc:chgData name="Sarah Pittaway" userId="00c0f356-8abb-49e3-8c40-631b84473273" providerId="ADAL" clId="{FA5E3B7D-0A2C-4E4C-8CBE-F1DD2537CA50}" dt="2021-08-13T14:55:27.693" v="3755" actId="47"/>
        <pc:sldMkLst>
          <pc:docMk/>
          <pc:sldMk cId="3432188455" sldId="265"/>
        </pc:sldMkLst>
        <pc:spChg chg="mod">
          <ac:chgData name="Sarah Pittaway" userId="00c0f356-8abb-49e3-8c40-631b84473273" providerId="ADAL" clId="{FA5E3B7D-0A2C-4E4C-8CBE-F1DD2537CA50}" dt="2021-08-13T09:29:27.548" v="2217" actId="20577"/>
          <ac:spMkLst>
            <pc:docMk/>
            <pc:sldMk cId="3432188455" sldId="265"/>
            <ac:spMk id="2" creationId="{0C509D1D-1C3E-4F87-B302-55BF0FDC80E9}"/>
          </ac:spMkLst>
        </pc:spChg>
        <pc:spChg chg="mod">
          <ac:chgData name="Sarah Pittaway" userId="00c0f356-8abb-49e3-8c40-631b84473273" providerId="ADAL" clId="{FA5E3B7D-0A2C-4E4C-8CBE-F1DD2537CA50}" dt="2021-08-13T09:30:10.644" v="2453" actId="20577"/>
          <ac:spMkLst>
            <pc:docMk/>
            <pc:sldMk cId="3432188455" sldId="265"/>
            <ac:spMk id="3" creationId="{BBF5DA2F-400A-410E-A65F-FD5019AD238B}"/>
          </ac:spMkLst>
        </pc:spChg>
      </pc:sldChg>
      <pc:sldChg chg="add del">
        <pc:chgData name="Sarah Pittaway" userId="00c0f356-8abb-49e3-8c40-631b84473273" providerId="ADAL" clId="{FA5E3B7D-0A2C-4E4C-8CBE-F1DD2537CA50}" dt="2021-08-12T15:37:45.090" v="688" actId="47"/>
        <pc:sldMkLst>
          <pc:docMk/>
          <pc:sldMk cId="3726444272" sldId="265"/>
        </pc:sldMkLst>
      </pc:sldChg>
      <pc:sldChg chg="addSp delSp modSp add mod ord setBg modNotesTx">
        <pc:chgData name="Sarah Pittaway" userId="00c0f356-8abb-49e3-8c40-631b84473273" providerId="ADAL" clId="{FA5E3B7D-0A2C-4E4C-8CBE-F1DD2537CA50}" dt="2021-08-27T13:29:58.674" v="7599" actId="20577"/>
        <pc:sldMkLst>
          <pc:docMk/>
          <pc:sldMk cId="4082518599" sldId="266"/>
        </pc:sldMkLst>
        <pc:spChg chg="mod ord">
          <ac:chgData name="Sarah Pittaway" userId="00c0f356-8abb-49e3-8c40-631b84473273" providerId="ADAL" clId="{FA5E3B7D-0A2C-4E4C-8CBE-F1DD2537CA50}" dt="2021-08-13T15:07:58.365" v="4763" actId="20577"/>
          <ac:spMkLst>
            <pc:docMk/>
            <pc:sldMk cId="4082518599" sldId="266"/>
            <ac:spMk id="2" creationId="{0C509D1D-1C3E-4F87-B302-55BF0FDC80E9}"/>
          </ac:spMkLst>
        </pc:spChg>
        <pc:spChg chg="del mod">
          <ac:chgData name="Sarah Pittaway" userId="00c0f356-8abb-49e3-8c40-631b84473273" providerId="ADAL" clId="{FA5E3B7D-0A2C-4E4C-8CBE-F1DD2537CA50}" dt="2021-08-13T15:07:38.949" v="4696" actId="478"/>
          <ac:spMkLst>
            <pc:docMk/>
            <pc:sldMk cId="4082518599" sldId="266"/>
            <ac:spMk id="3" creationId="{BBF5DA2F-400A-410E-A65F-FD5019AD238B}"/>
          </ac:spMkLst>
        </pc:spChg>
        <pc:spChg chg="add del">
          <ac:chgData name="Sarah Pittaway" userId="00c0f356-8abb-49e3-8c40-631b84473273" providerId="ADAL" clId="{FA5E3B7D-0A2C-4E4C-8CBE-F1DD2537CA50}" dt="2021-08-13T14:59:17.209" v="3907" actId="22"/>
          <ac:spMkLst>
            <pc:docMk/>
            <pc:sldMk cId="4082518599" sldId="266"/>
            <ac:spMk id="5" creationId="{6EC71803-9FC6-464A-9FAD-9D31D61428C2}"/>
          </ac:spMkLst>
        </pc:spChg>
        <pc:spChg chg="add del mod">
          <ac:chgData name="Sarah Pittaway" userId="00c0f356-8abb-49e3-8c40-631b84473273" providerId="ADAL" clId="{FA5E3B7D-0A2C-4E4C-8CBE-F1DD2537CA50}" dt="2021-08-13T15:07:14.213" v="4692" actId="478"/>
          <ac:spMkLst>
            <pc:docMk/>
            <pc:sldMk cId="4082518599" sldId="266"/>
            <ac:spMk id="6" creationId="{2F46903A-B6FD-4BB1-93F2-1D057B48E48B}"/>
          </ac:spMkLst>
        </pc:spChg>
        <pc:spChg chg="add del mod">
          <ac:chgData name="Sarah Pittaway" userId="00c0f356-8abb-49e3-8c40-631b84473273" providerId="ADAL" clId="{FA5E3B7D-0A2C-4E4C-8CBE-F1DD2537CA50}" dt="2021-08-13T15:07:41.279" v="4697" actId="478"/>
          <ac:spMkLst>
            <pc:docMk/>
            <pc:sldMk cId="4082518599" sldId="266"/>
            <ac:spMk id="10" creationId="{13A71CB1-5DB2-46F3-AB8D-7ADE2547ADBE}"/>
          </ac:spMkLst>
        </pc:spChg>
        <pc:spChg chg="add del">
          <ac:chgData name="Sarah Pittaway" userId="00c0f356-8abb-49e3-8c40-631b84473273" providerId="ADAL" clId="{FA5E3B7D-0A2C-4E4C-8CBE-F1DD2537CA50}" dt="2021-08-13T15:06:04.877" v="4681" actId="26606"/>
          <ac:spMkLst>
            <pc:docMk/>
            <pc:sldMk cId="4082518599" sldId="266"/>
            <ac:spMk id="13" creationId="{305265DC-CF6B-4AE8-B3F3-2A7A16374D31}"/>
          </ac:spMkLst>
        </pc:spChg>
        <pc:spChg chg="add del">
          <ac:chgData name="Sarah Pittaway" userId="00c0f356-8abb-49e3-8c40-631b84473273" providerId="ADAL" clId="{FA5E3B7D-0A2C-4E4C-8CBE-F1DD2537CA50}" dt="2021-08-13T15:06:12.306" v="4683" actId="26606"/>
          <ac:spMkLst>
            <pc:docMk/>
            <pc:sldMk cId="4082518599" sldId="266"/>
            <ac:spMk id="22" creationId="{3CD9DF72-87A3-404E-A828-84CBF11A8303}"/>
          </ac:spMkLst>
        </pc:spChg>
        <pc:spChg chg="add">
          <ac:chgData name="Sarah Pittaway" userId="00c0f356-8abb-49e3-8c40-631b84473273" providerId="ADAL" clId="{FA5E3B7D-0A2C-4E4C-8CBE-F1DD2537CA50}" dt="2021-08-13T15:06:12.306" v="4683" actId="26606"/>
          <ac:spMkLst>
            <pc:docMk/>
            <pc:sldMk cId="4082518599" sldId="266"/>
            <ac:spMk id="29" creationId="{3BA513B0-82FF-4F41-8178-885375D1CFB5}"/>
          </ac:spMkLst>
        </pc:spChg>
        <pc:grpChg chg="add del">
          <ac:chgData name="Sarah Pittaway" userId="00c0f356-8abb-49e3-8c40-631b84473273" providerId="ADAL" clId="{FA5E3B7D-0A2C-4E4C-8CBE-F1DD2537CA50}" dt="2021-08-13T15:06:04.877" v="4681" actId="26606"/>
          <ac:grpSpMkLst>
            <pc:docMk/>
            <pc:sldMk cId="4082518599" sldId="266"/>
            <ac:grpSpMk id="15" creationId="{37EA779C-87BF-454F-919D-A3DA98FD8A79}"/>
          </ac:grpSpMkLst>
        </pc:grpChg>
        <pc:grpChg chg="add">
          <ac:chgData name="Sarah Pittaway" userId="00c0f356-8abb-49e3-8c40-631b84473273" providerId="ADAL" clId="{FA5E3B7D-0A2C-4E4C-8CBE-F1DD2537CA50}" dt="2021-08-13T15:06:12.306" v="4683" actId="26606"/>
          <ac:grpSpMkLst>
            <pc:docMk/>
            <pc:sldMk cId="4082518599" sldId="266"/>
            <ac:grpSpMk id="31" creationId="{93DB8501-F9F2-4ACD-B56A-9019CD5006D6}"/>
          </ac:grpSpMkLst>
        </pc:grpChg>
        <pc:picChg chg="add mod ord">
          <ac:chgData name="Sarah Pittaway" userId="00c0f356-8abb-49e3-8c40-631b84473273" providerId="ADAL" clId="{FA5E3B7D-0A2C-4E4C-8CBE-F1DD2537CA50}" dt="2021-08-13T15:51:21.328" v="7480" actId="962"/>
          <ac:picMkLst>
            <pc:docMk/>
            <pc:sldMk cId="4082518599" sldId="266"/>
            <ac:picMk id="8" creationId="{180B1523-D27A-4DA9-B0A4-B2DAB754251B}"/>
          </ac:picMkLst>
        </pc:picChg>
        <pc:cxnChg chg="add del">
          <ac:chgData name="Sarah Pittaway" userId="00c0f356-8abb-49e3-8c40-631b84473273" providerId="ADAL" clId="{FA5E3B7D-0A2C-4E4C-8CBE-F1DD2537CA50}" dt="2021-08-13T15:06:12.306" v="4683" actId="26606"/>
          <ac:cxnSpMkLst>
            <pc:docMk/>
            <pc:sldMk cId="4082518599" sldId="266"/>
            <ac:cxnSpMk id="24" creationId="{20E3A342-4D61-4E3F-AF90-1AB42AEB96CC}"/>
          </ac:cxnSpMkLst>
        </pc:cxnChg>
      </pc:sldChg>
      <pc:sldChg chg="add del">
        <pc:chgData name="Sarah Pittaway" userId="00c0f356-8abb-49e3-8c40-631b84473273" providerId="ADAL" clId="{FA5E3B7D-0A2C-4E4C-8CBE-F1DD2537CA50}" dt="2021-08-12T15:37:45.090" v="688" actId="47"/>
        <pc:sldMkLst>
          <pc:docMk/>
          <pc:sldMk cId="4122412970" sldId="266"/>
        </pc:sldMkLst>
      </pc:sldChg>
      <pc:sldChg chg="add del">
        <pc:chgData name="Sarah Pittaway" userId="00c0f356-8abb-49e3-8c40-631b84473273" providerId="ADAL" clId="{FA5E3B7D-0A2C-4E4C-8CBE-F1DD2537CA50}" dt="2021-08-12T15:37:45.090" v="688" actId="47"/>
        <pc:sldMkLst>
          <pc:docMk/>
          <pc:sldMk cId="585880595" sldId="267"/>
        </pc:sldMkLst>
      </pc:sldChg>
      <pc:sldChg chg="addSp delSp modSp add mod ord setBg modNotesTx">
        <pc:chgData name="Sarah Pittaway" userId="00c0f356-8abb-49e3-8c40-631b84473273" providerId="ADAL" clId="{FA5E3B7D-0A2C-4E4C-8CBE-F1DD2537CA50}" dt="2021-09-08T15:52:49.610" v="8419" actId="20577"/>
        <pc:sldMkLst>
          <pc:docMk/>
          <pc:sldMk cId="1276285938" sldId="267"/>
        </pc:sldMkLst>
        <pc:spChg chg="mod ord">
          <ac:chgData name="Sarah Pittaway" userId="00c0f356-8abb-49e3-8c40-631b84473273" providerId="ADAL" clId="{FA5E3B7D-0A2C-4E4C-8CBE-F1DD2537CA50}" dt="2021-09-08T15:33:12.408" v="7851" actId="13244"/>
          <ac:spMkLst>
            <pc:docMk/>
            <pc:sldMk cId="1276285938" sldId="267"/>
            <ac:spMk id="2" creationId="{0C509D1D-1C3E-4F87-B302-55BF0FDC80E9}"/>
          </ac:spMkLst>
        </pc:spChg>
        <pc:spChg chg="del mod">
          <ac:chgData name="Sarah Pittaway" userId="00c0f356-8abb-49e3-8c40-631b84473273" providerId="ADAL" clId="{FA5E3B7D-0A2C-4E4C-8CBE-F1DD2537CA50}" dt="2021-08-13T15:18:48.177" v="5180" actId="931"/>
          <ac:spMkLst>
            <pc:docMk/>
            <pc:sldMk cId="1276285938" sldId="267"/>
            <ac:spMk id="3" creationId="{BBF5DA2F-400A-410E-A65F-FD5019AD238B}"/>
          </ac:spMkLst>
        </pc:spChg>
        <pc:spChg chg="add mod">
          <ac:chgData name="Sarah Pittaway" userId="00c0f356-8abb-49e3-8c40-631b84473273" providerId="ADAL" clId="{FA5E3B7D-0A2C-4E4C-8CBE-F1DD2537CA50}" dt="2021-09-08T15:33:20.075" v="7852" actId="13244"/>
          <ac:spMkLst>
            <pc:docMk/>
            <pc:sldMk cId="1276285938" sldId="267"/>
            <ac:spMk id="9" creationId="{343486F4-4267-4B47-832E-0A79267D2A78}"/>
          </ac:spMkLst>
        </pc:spChg>
        <pc:spChg chg="add del">
          <ac:chgData name="Sarah Pittaway" userId="00c0f356-8abb-49e3-8c40-631b84473273" providerId="ADAL" clId="{FA5E3B7D-0A2C-4E4C-8CBE-F1DD2537CA50}" dt="2021-08-13T15:20:04.017" v="5336" actId="26606"/>
          <ac:spMkLst>
            <pc:docMk/>
            <pc:sldMk cId="1276285938" sldId="267"/>
            <ac:spMk id="12" creationId="{EFF8DD6B-E2E6-4D3E-972B-A1131F4CE0A7}"/>
          </ac:spMkLst>
        </pc:spChg>
        <pc:spChg chg="add del">
          <ac:chgData name="Sarah Pittaway" userId="00c0f356-8abb-49e3-8c40-631b84473273" providerId="ADAL" clId="{FA5E3B7D-0A2C-4E4C-8CBE-F1DD2537CA50}" dt="2021-08-13T15:20:04.017" v="5336" actId="26606"/>
          <ac:spMkLst>
            <pc:docMk/>
            <pc:sldMk cId="1276285938" sldId="267"/>
            <ac:spMk id="14" creationId="{8E20FA99-AAAC-4AF3-9FAE-707420324F1C}"/>
          </ac:spMkLst>
        </pc:spChg>
        <pc:spChg chg="add del">
          <ac:chgData name="Sarah Pittaway" userId="00c0f356-8abb-49e3-8c40-631b84473273" providerId="ADAL" clId="{FA5E3B7D-0A2C-4E4C-8CBE-F1DD2537CA50}" dt="2021-08-13T15:20:04.017" v="5336" actId="26606"/>
          <ac:spMkLst>
            <pc:docMk/>
            <pc:sldMk cId="1276285938" sldId="267"/>
            <ac:spMk id="16" creationId="{9573BE85-6043-4C3A-A7DD-483A0A5FB740}"/>
          </ac:spMkLst>
        </pc:spChg>
        <pc:spChg chg="add del">
          <ac:chgData name="Sarah Pittaway" userId="00c0f356-8abb-49e3-8c40-631b84473273" providerId="ADAL" clId="{FA5E3B7D-0A2C-4E4C-8CBE-F1DD2537CA50}" dt="2021-08-13T15:19:56.983" v="5333" actId="26606"/>
          <ac:spMkLst>
            <pc:docMk/>
            <pc:sldMk cId="1276285938" sldId="267"/>
            <ac:spMk id="21" creationId="{19D32F93-50AC-4C46-A5DB-291C60DDB7BD}"/>
          </ac:spMkLst>
        </pc:spChg>
        <pc:spChg chg="add del">
          <ac:chgData name="Sarah Pittaway" userId="00c0f356-8abb-49e3-8c40-631b84473273" providerId="ADAL" clId="{FA5E3B7D-0A2C-4E4C-8CBE-F1DD2537CA50}" dt="2021-08-13T15:19:56.983" v="5333" actId="26606"/>
          <ac:spMkLst>
            <pc:docMk/>
            <pc:sldMk cId="1276285938" sldId="267"/>
            <ac:spMk id="23" creationId="{B9A1D9BC-1455-4308-9ABD-A3F8EDB67AAF}"/>
          </ac:spMkLst>
        </pc:spChg>
        <pc:spChg chg="add del">
          <ac:chgData name="Sarah Pittaway" userId="00c0f356-8abb-49e3-8c40-631b84473273" providerId="ADAL" clId="{FA5E3B7D-0A2C-4E4C-8CBE-F1DD2537CA50}" dt="2021-08-13T15:19:56.983" v="5333" actId="26606"/>
          <ac:spMkLst>
            <pc:docMk/>
            <pc:sldMk cId="1276285938" sldId="267"/>
            <ac:spMk id="25" creationId="{827DC2C4-B485-428A-BF4A-472D2967F47F}"/>
          </ac:spMkLst>
        </pc:spChg>
        <pc:spChg chg="add del">
          <ac:chgData name="Sarah Pittaway" userId="00c0f356-8abb-49e3-8c40-631b84473273" providerId="ADAL" clId="{FA5E3B7D-0A2C-4E4C-8CBE-F1DD2537CA50}" dt="2021-08-13T15:19:56.983" v="5333" actId="26606"/>
          <ac:spMkLst>
            <pc:docMk/>
            <pc:sldMk cId="1276285938" sldId="267"/>
            <ac:spMk id="27" creationId="{4A62647B-1222-407C-8740-5A497612B1F5}"/>
          </ac:spMkLst>
        </pc:spChg>
        <pc:spChg chg="add del">
          <ac:chgData name="Sarah Pittaway" userId="00c0f356-8abb-49e3-8c40-631b84473273" providerId="ADAL" clId="{FA5E3B7D-0A2C-4E4C-8CBE-F1DD2537CA50}" dt="2021-08-13T15:20:04.001" v="5335" actId="26606"/>
          <ac:spMkLst>
            <pc:docMk/>
            <pc:sldMk cId="1276285938" sldId="267"/>
            <ac:spMk id="29" creationId="{CDA1A2E9-63FE-408D-A803-8E306ECAB4B3}"/>
          </ac:spMkLst>
        </pc:spChg>
        <pc:spChg chg="add del">
          <ac:chgData name="Sarah Pittaway" userId="00c0f356-8abb-49e3-8c40-631b84473273" providerId="ADAL" clId="{FA5E3B7D-0A2C-4E4C-8CBE-F1DD2537CA50}" dt="2021-08-13T15:20:04.001" v="5335" actId="26606"/>
          <ac:spMkLst>
            <pc:docMk/>
            <pc:sldMk cId="1276285938" sldId="267"/>
            <ac:spMk id="30" creationId="{FBE9F90C-C163-435B-9A68-D15C92D1CF2B}"/>
          </ac:spMkLst>
        </pc:spChg>
        <pc:spChg chg="add del">
          <ac:chgData name="Sarah Pittaway" userId="00c0f356-8abb-49e3-8c40-631b84473273" providerId="ADAL" clId="{FA5E3B7D-0A2C-4E4C-8CBE-F1DD2537CA50}" dt="2021-08-13T15:20:04.001" v="5335" actId="26606"/>
          <ac:spMkLst>
            <pc:docMk/>
            <pc:sldMk cId="1276285938" sldId="267"/>
            <ac:spMk id="31" creationId="{1A882A9F-F4E9-4E23-8F0B-20B5DF42EAA9}"/>
          </ac:spMkLst>
        </pc:spChg>
        <pc:spChg chg="add mod">
          <ac:chgData name="Sarah Pittaway" userId="00c0f356-8abb-49e3-8c40-631b84473273" providerId="ADAL" clId="{FA5E3B7D-0A2C-4E4C-8CBE-F1DD2537CA50}" dt="2021-09-08T15:37:12.865" v="7927" actId="13244"/>
          <ac:spMkLst>
            <pc:docMk/>
            <pc:sldMk cId="1276285938" sldId="267"/>
            <ac:spMk id="33" creationId="{19D32F93-50AC-4C46-A5DB-291C60DDB7BD}"/>
          </ac:spMkLst>
        </pc:spChg>
        <pc:spChg chg="add">
          <ac:chgData name="Sarah Pittaway" userId="00c0f356-8abb-49e3-8c40-631b84473273" providerId="ADAL" clId="{FA5E3B7D-0A2C-4E4C-8CBE-F1DD2537CA50}" dt="2021-08-13T15:20:04.017" v="5336" actId="26606"/>
          <ac:spMkLst>
            <pc:docMk/>
            <pc:sldMk cId="1276285938" sldId="267"/>
            <ac:spMk id="34" creationId="{B9A1D9BC-1455-4308-9ABD-A3F8EDB67AAF}"/>
          </ac:spMkLst>
        </pc:spChg>
        <pc:spChg chg="add">
          <ac:chgData name="Sarah Pittaway" userId="00c0f356-8abb-49e3-8c40-631b84473273" providerId="ADAL" clId="{FA5E3B7D-0A2C-4E4C-8CBE-F1DD2537CA50}" dt="2021-08-13T15:20:04.017" v="5336" actId="26606"/>
          <ac:spMkLst>
            <pc:docMk/>
            <pc:sldMk cId="1276285938" sldId="267"/>
            <ac:spMk id="35" creationId="{827DC2C4-B485-428A-BF4A-472D2967F47F}"/>
          </ac:spMkLst>
        </pc:spChg>
        <pc:spChg chg="add">
          <ac:chgData name="Sarah Pittaway" userId="00c0f356-8abb-49e3-8c40-631b84473273" providerId="ADAL" clId="{FA5E3B7D-0A2C-4E4C-8CBE-F1DD2537CA50}" dt="2021-08-13T15:20:04.017" v="5336" actId="26606"/>
          <ac:spMkLst>
            <pc:docMk/>
            <pc:sldMk cId="1276285938" sldId="267"/>
            <ac:spMk id="36" creationId="{4A62647B-1222-407C-8740-5A497612B1F5}"/>
          </ac:spMkLst>
        </pc:spChg>
        <pc:picChg chg="add mod ord">
          <ac:chgData name="Sarah Pittaway" userId="00c0f356-8abb-49e3-8c40-631b84473273" providerId="ADAL" clId="{FA5E3B7D-0A2C-4E4C-8CBE-F1DD2537CA50}" dt="2021-08-13T15:52:04.989" v="7534" actId="962"/>
          <ac:picMkLst>
            <pc:docMk/>
            <pc:sldMk cId="1276285938" sldId="267"/>
            <ac:picMk id="5" creationId="{E371E5FF-F22F-49C7-BAE8-2C82CC7BFA81}"/>
          </ac:picMkLst>
        </pc:picChg>
        <pc:picChg chg="add del mod">
          <ac:chgData name="Sarah Pittaway" userId="00c0f356-8abb-49e3-8c40-631b84473273" providerId="ADAL" clId="{FA5E3B7D-0A2C-4E4C-8CBE-F1DD2537CA50}" dt="2021-08-13T15:22:16.703" v="5623" actId="21"/>
          <ac:picMkLst>
            <pc:docMk/>
            <pc:sldMk cId="1276285938" sldId="267"/>
            <ac:picMk id="7" creationId="{17970F56-3FF5-4827-BE7F-17538A188A56}"/>
          </ac:picMkLst>
        </pc:picChg>
      </pc:sldChg>
      <pc:sldChg chg="addSp delSp modSp add mod ord setBg modNotesTx">
        <pc:chgData name="Sarah Pittaway" userId="00c0f356-8abb-49e3-8c40-631b84473273" providerId="ADAL" clId="{FA5E3B7D-0A2C-4E4C-8CBE-F1DD2537CA50}" dt="2021-08-13T15:52:26.137" v="7595" actId="962"/>
        <pc:sldMkLst>
          <pc:docMk/>
          <pc:sldMk cId="123581705" sldId="268"/>
        </pc:sldMkLst>
        <pc:spChg chg="mod ord">
          <ac:chgData name="Sarah Pittaway" userId="00c0f356-8abb-49e3-8c40-631b84473273" providerId="ADAL" clId="{FA5E3B7D-0A2C-4E4C-8CBE-F1DD2537CA50}" dt="2021-08-13T15:28:08.215" v="6517" actId="26606"/>
          <ac:spMkLst>
            <pc:docMk/>
            <pc:sldMk cId="123581705" sldId="268"/>
            <ac:spMk id="2" creationId="{0C509D1D-1C3E-4F87-B302-55BF0FDC80E9}"/>
          </ac:spMkLst>
        </pc:spChg>
        <pc:spChg chg="del">
          <ac:chgData name="Sarah Pittaway" userId="00c0f356-8abb-49e3-8c40-631b84473273" providerId="ADAL" clId="{FA5E3B7D-0A2C-4E4C-8CBE-F1DD2537CA50}" dt="2021-08-13T15:27:21.062" v="6436"/>
          <ac:spMkLst>
            <pc:docMk/>
            <pc:sldMk cId="123581705" sldId="268"/>
            <ac:spMk id="3" creationId="{BBF5DA2F-400A-410E-A65F-FD5019AD238B}"/>
          </ac:spMkLst>
        </pc:spChg>
        <pc:spChg chg="add del">
          <ac:chgData name="Sarah Pittaway" userId="00c0f356-8abb-49e3-8c40-631b84473273" providerId="ADAL" clId="{FA5E3B7D-0A2C-4E4C-8CBE-F1DD2537CA50}" dt="2021-08-13T15:28:08.215" v="6517" actId="26606"/>
          <ac:spMkLst>
            <pc:docMk/>
            <pc:sldMk cId="123581705" sldId="268"/>
            <ac:spMk id="11" creationId="{37C89E4B-3C9F-44B9-8B86-D9E3D112D8EC}"/>
          </ac:spMkLst>
        </pc:spChg>
        <pc:spChg chg="add">
          <ac:chgData name="Sarah Pittaway" userId="00c0f356-8abb-49e3-8c40-631b84473273" providerId="ADAL" clId="{FA5E3B7D-0A2C-4E4C-8CBE-F1DD2537CA50}" dt="2021-08-13T15:28:08.215" v="6517" actId="26606"/>
          <ac:spMkLst>
            <pc:docMk/>
            <pc:sldMk cId="123581705" sldId="268"/>
            <ac:spMk id="20" creationId="{765F4110-C0FC-4D61-ACD2-A7C950EAE908}"/>
          </ac:spMkLst>
        </pc:spChg>
        <pc:picChg chg="add del mod">
          <ac:chgData name="Sarah Pittaway" userId="00c0f356-8abb-49e3-8c40-631b84473273" providerId="ADAL" clId="{FA5E3B7D-0A2C-4E4C-8CBE-F1DD2537CA50}" dt="2021-08-13T15:27:26.259" v="6440" actId="478"/>
          <ac:picMkLst>
            <pc:docMk/>
            <pc:sldMk cId="123581705" sldId="268"/>
            <ac:picMk id="4" creationId="{DC948EB5-6976-428A-9ADB-A495614EC3BD}"/>
          </ac:picMkLst>
        </pc:picChg>
        <pc:picChg chg="add mod ord">
          <ac:chgData name="Sarah Pittaway" userId="00c0f356-8abb-49e3-8c40-631b84473273" providerId="ADAL" clId="{FA5E3B7D-0A2C-4E4C-8CBE-F1DD2537CA50}" dt="2021-08-13T15:51:25.237" v="7481" actId="962"/>
          <ac:picMkLst>
            <pc:docMk/>
            <pc:sldMk cId="123581705" sldId="268"/>
            <ac:picMk id="6" creationId="{EA326809-D7C8-4AA1-B418-D59955BD9CC1}"/>
          </ac:picMkLst>
        </pc:picChg>
        <pc:picChg chg="add mod">
          <ac:chgData name="Sarah Pittaway" userId="00c0f356-8abb-49e3-8c40-631b84473273" providerId="ADAL" clId="{FA5E3B7D-0A2C-4E4C-8CBE-F1DD2537CA50}" dt="2021-08-13T15:52:26.137" v="7595" actId="962"/>
          <ac:picMkLst>
            <pc:docMk/>
            <pc:sldMk cId="123581705" sldId="268"/>
            <ac:picMk id="10" creationId="{CDEDD423-4963-4940-9518-793E3E377DB5}"/>
          </ac:picMkLst>
        </pc:picChg>
        <pc:cxnChg chg="add del">
          <ac:chgData name="Sarah Pittaway" userId="00c0f356-8abb-49e3-8c40-631b84473273" providerId="ADAL" clId="{FA5E3B7D-0A2C-4E4C-8CBE-F1DD2537CA50}" dt="2021-08-13T15:28:08.215" v="6517" actId="26606"/>
          <ac:cxnSpMkLst>
            <pc:docMk/>
            <pc:sldMk cId="123581705" sldId="268"/>
            <ac:cxnSpMk id="13" creationId="{AA2EAA10-076F-46BD-8F0F-B9A2FB77A85C}"/>
          </ac:cxnSpMkLst>
        </pc:cxnChg>
        <pc:cxnChg chg="add del">
          <ac:chgData name="Sarah Pittaway" userId="00c0f356-8abb-49e3-8c40-631b84473273" providerId="ADAL" clId="{FA5E3B7D-0A2C-4E4C-8CBE-F1DD2537CA50}" dt="2021-08-13T15:28:08.215" v="6517" actId="26606"/>
          <ac:cxnSpMkLst>
            <pc:docMk/>
            <pc:sldMk cId="123581705" sldId="268"/>
            <ac:cxnSpMk id="15" creationId="{D891E407-403B-4764-86C9-33A56D3BCAA3}"/>
          </ac:cxnSpMkLst>
        </pc:cxnChg>
        <pc:cxnChg chg="add">
          <ac:chgData name="Sarah Pittaway" userId="00c0f356-8abb-49e3-8c40-631b84473273" providerId="ADAL" clId="{FA5E3B7D-0A2C-4E4C-8CBE-F1DD2537CA50}" dt="2021-08-13T15:28:08.215" v="6517" actId="26606"/>
          <ac:cxnSpMkLst>
            <pc:docMk/>
            <pc:sldMk cId="123581705" sldId="268"/>
            <ac:cxnSpMk id="22" creationId="{CC94CBDB-A76C-499E-95AB-C0A049E3154E}"/>
          </ac:cxnSpMkLst>
        </pc:cxnChg>
      </pc:sldChg>
      <pc:sldChg chg="addSp delSp modSp add mod ord setBg modNotesTx">
        <pc:chgData name="Sarah Pittaway" userId="00c0f356-8abb-49e3-8c40-631b84473273" providerId="ADAL" clId="{FA5E3B7D-0A2C-4E4C-8CBE-F1DD2537CA50}" dt="2021-08-13T15:50:36.091" v="7473" actId="962"/>
        <pc:sldMkLst>
          <pc:docMk/>
          <pc:sldMk cId="588109954" sldId="269"/>
        </pc:sldMkLst>
        <pc:spChg chg="add del mod ord">
          <ac:chgData name="Sarah Pittaway" userId="00c0f356-8abb-49e3-8c40-631b84473273" providerId="ADAL" clId="{FA5E3B7D-0A2C-4E4C-8CBE-F1DD2537CA50}" dt="2021-08-13T15:30:12.343" v="6580" actId="255"/>
          <ac:spMkLst>
            <pc:docMk/>
            <pc:sldMk cId="588109954" sldId="269"/>
            <ac:spMk id="2" creationId="{0C509D1D-1C3E-4F87-B302-55BF0FDC80E9}"/>
          </ac:spMkLst>
        </pc:spChg>
        <pc:spChg chg="del mod">
          <ac:chgData name="Sarah Pittaway" userId="00c0f356-8abb-49e3-8c40-631b84473273" providerId="ADAL" clId="{FA5E3B7D-0A2C-4E4C-8CBE-F1DD2537CA50}" dt="2021-08-13T15:22:21.806" v="5624" actId="478"/>
          <ac:spMkLst>
            <pc:docMk/>
            <pc:sldMk cId="588109954" sldId="269"/>
            <ac:spMk id="3" creationId="{BBF5DA2F-400A-410E-A65F-FD5019AD238B}"/>
          </ac:spMkLst>
        </pc:spChg>
        <pc:spChg chg="add del mod">
          <ac:chgData name="Sarah Pittaway" userId="00c0f356-8abb-49e3-8c40-631b84473273" providerId="ADAL" clId="{FA5E3B7D-0A2C-4E4C-8CBE-F1DD2537CA50}" dt="2021-08-13T15:22:33.933" v="5635" actId="478"/>
          <ac:spMkLst>
            <pc:docMk/>
            <pc:sldMk cId="588109954" sldId="269"/>
            <ac:spMk id="5" creationId="{A88848E6-2A55-4EFA-BBCF-911AA954FB74}"/>
          </ac:spMkLst>
        </pc:spChg>
        <pc:spChg chg="add">
          <ac:chgData name="Sarah Pittaway" userId="00c0f356-8abb-49e3-8c40-631b84473273" providerId="ADAL" clId="{FA5E3B7D-0A2C-4E4C-8CBE-F1DD2537CA50}" dt="2021-08-13T15:23:09.562" v="5755" actId="26606"/>
          <ac:spMkLst>
            <pc:docMk/>
            <pc:sldMk cId="588109954" sldId="269"/>
            <ac:spMk id="11" creationId="{37C89E4B-3C9F-44B9-8B86-D9E3D112D8EC}"/>
          </ac:spMkLst>
        </pc:spChg>
        <pc:picChg chg="add mod">
          <ac:chgData name="Sarah Pittaway" userId="00c0f356-8abb-49e3-8c40-631b84473273" providerId="ADAL" clId="{FA5E3B7D-0A2C-4E4C-8CBE-F1DD2537CA50}" dt="2021-08-13T15:50:36.091" v="7473" actId="962"/>
          <ac:picMkLst>
            <pc:docMk/>
            <pc:sldMk cId="588109954" sldId="269"/>
            <ac:picMk id="6" creationId="{6EB4722D-2D74-455E-A79F-01E67067E638}"/>
          </ac:picMkLst>
        </pc:picChg>
        <pc:cxnChg chg="add">
          <ac:chgData name="Sarah Pittaway" userId="00c0f356-8abb-49e3-8c40-631b84473273" providerId="ADAL" clId="{FA5E3B7D-0A2C-4E4C-8CBE-F1DD2537CA50}" dt="2021-08-13T15:23:09.562" v="5755" actId="26606"/>
          <ac:cxnSpMkLst>
            <pc:docMk/>
            <pc:sldMk cId="588109954" sldId="269"/>
            <ac:cxnSpMk id="13" creationId="{AA2EAA10-076F-46BD-8F0F-B9A2FB77A85C}"/>
          </ac:cxnSpMkLst>
        </pc:cxnChg>
        <pc:cxnChg chg="add">
          <ac:chgData name="Sarah Pittaway" userId="00c0f356-8abb-49e3-8c40-631b84473273" providerId="ADAL" clId="{FA5E3B7D-0A2C-4E4C-8CBE-F1DD2537CA50}" dt="2021-08-13T15:23:09.562" v="5755" actId="26606"/>
          <ac:cxnSpMkLst>
            <pc:docMk/>
            <pc:sldMk cId="588109954" sldId="269"/>
            <ac:cxnSpMk id="15" creationId="{D891E407-403B-4764-86C9-33A56D3BCAA3}"/>
          </ac:cxnSpMkLst>
        </pc:cxnChg>
      </pc:sldChg>
      <pc:sldChg chg="add del">
        <pc:chgData name="Sarah Pittaway" userId="00c0f356-8abb-49e3-8c40-631b84473273" providerId="ADAL" clId="{FA5E3B7D-0A2C-4E4C-8CBE-F1DD2537CA50}" dt="2021-08-13T15:16:16.654" v="5009" actId="47"/>
        <pc:sldMkLst>
          <pc:docMk/>
          <pc:sldMk cId="1725261033" sldId="270"/>
        </pc:sldMkLst>
      </pc:sldChg>
      <pc:sldChg chg="addSp delSp modSp add del mod ord modNotesTx">
        <pc:chgData name="Sarah Pittaway" userId="00c0f356-8abb-49e3-8c40-631b84473273" providerId="ADAL" clId="{FA5E3B7D-0A2C-4E4C-8CBE-F1DD2537CA50}" dt="2021-08-13T14:48:11.683" v="3331" actId="47"/>
        <pc:sldMkLst>
          <pc:docMk/>
          <pc:sldMk cId="1492764208" sldId="271"/>
        </pc:sldMkLst>
        <pc:spChg chg="mod">
          <ac:chgData name="Sarah Pittaway" userId="00c0f356-8abb-49e3-8c40-631b84473273" providerId="ADAL" clId="{FA5E3B7D-0A2C-4E4C-8CBE-F1DD2537CA50}" dt="2021-08-13T09:28:34.485" v="2186" actId="20577"/>
          <ac:spMkLst>
            <pc:docMk/>
            <pc:sldMk cId="1492764208" sldId="271"/>
            <ac:spMk id="2" creationId="{390CBD58-6025-4C97-BFB1-1B56C90E8CAE}"/>
          </ac:spMkLst>
        </pc:spChg>
        <pc:spChg chg="add del">
          <ac:chgData name="Sarah Pittaway" userId="00c0f356-8abb-49e3-8c40-631b84473273" providerId="ADAL" clId="{FA5E3B7D-0A2C-4E4C-8CBE-F1DD2537CA50}" dt="2021-08-13T09:27:27.738" v="1945" actId="478"/>
          <ac:spMkLst>
            <pc:docMk/>
            <pc:sldMk cId="1492764208" sldId="271"/>
            <ac:spMk id="10" creationId="{CB037C0B-AA2C-4869-BF80-0D6D8FB4D467}"/>
          </ac:spMkLst>
        </pc:spChg>
        <pc:spChg chg="mod">
          <ac:chgData name="Sarah Pittaway" userId="00c0f356-8abb-49e3-8c40-631b84473273" providerId="ADAL" clId="{FA5E3B7D-0A2C-4E4C-8CBE-F1DD2537CA50}" dt="2021-08-13T14:41:44.875" v="3176" actId="1076"/>
          <ac:spMkLst>
            <pc:docMk/>
            <pc:sldMk cId="1492764208" sldId="271"/>
            <ac:spMk id="12" creationId="{0B57AB06-CF0C-4610-97B8-5BF79619151E}"/>
          </ac:spMkLst>
        </pc:spChg>
      </pc:sldChg>
      <pc:sldChg chg="add del">
        <pc:chgData name="Sarah Pittaway" userId="00c0f356-8abb-49e3-8c40-631b84473273" providerId="ADAL" clId="{FA5E3B7D-0A2C-4E4C-8CBE-F1DD2537CA50}" dt="2021-08-13T14:55:19.572" v="3754" actId="47"/>
        <pc:sldMkLst>
          <pc:docMk/>
          <pc:sldMk cId="1312182023" sldId="272"/>
        </pc:sldMkLst>
      </pc:sldChg>
      <pc:sldChg chg="modSp add del mod modNotesTx">
        <pc:chgData name="Sarah Pittaway" userId="00c0f356-8abb-49e3-8c40-631b84473273" providerId="ADAL" clId="{FA5E3B7D-0A2C-4E4C-8CBE-F1DD2537CA50}" dt="2021-08-13T15:36:24.074" v="7294" actId="47"/>
        <pc:sldMkLst>
          <pc:docMk/>
          <pc:sldMk cId="1370064015" sldId="273"/>
        </pc:sldMkLst>
        <pc:spChg chg="mod">
          <ac:chgData name="Sarah Pittaway" userId="00c0f356-8abb-49e3-8c40-631b84473273" providerId="ADAL" clId="{FA5E3B7D-0A2C-4E4C-8CBE-F1DD2537CA50}" dt="2021-08-13T14:30:08.321" v="2709" actId="20577"/>
          <ac:spMkLst>
            <pc:docMk/>
            <pc:sldMk cId="1370064015" sldId="273"/>
            <ac:spMk id="2" creationId="{9D55980E-B7B5-4750-8383-456918A0369E}"/>
          </ac:spMkLst>
        </pc:spChg>
      </pc:sldChg>
      <pc:sldChg chg="add modNotesTx">
        <pc:chgData name="Sarah Pittaway" userId="00c0f356-8abb-49e3-8c40-631b84473273" providerId="ADAL" clId="{FA5E3B7D-0A2C-4E4C-8CBE-F1DD2537CA50}" dt="2021-08-13T15:49:09.682" v="7471" actId="6549"/>
        <pc:sldMkLst>
          <pc:docMk/>
          <pc:sldMk cId="1561940200" sldId="274"/>
        </pc:sldMkLst>
      </pc:sldChg>
      <pc:sldChg chg="add del ord modNotesTx">
        <pc:chgData name="Sarah Pittaway" userId="00c0f356-8abb-49e3-8c40-631b84473273" providerId="ADAL" clId="{FA5E3B7D-0A2C-4E4C-8CBE-F1DD2537CA50}" dt="2021-08-13T15:23:25.585" v="5756" actId="47"/>
        <pc:sldMkLst>
          <pc:docMk/>
          <pc:sldMk cId="722913932" sldId="275"/>
        </pc:sldMkLst>
      </pc:sldChg>
      <pc:sldChg chg="addSp delSp modSp add mod modNotesTx">
        <pc:chgData name="Sarah Pittaway" userId="00c0f356-8abb-49e3-8c40-631b84473273" providerId="ADAL" clId="{FA5E3B7D-0A2C-4E4C-8CBE-F1DD2537CA50}" dt="2021-08-13T15:51:09.859" v="7478" actId="13244"/>
        <pc:sldMkLst>
          <pc:docMk/>
          <pc:sldMk cId="1099238471" sldId="276"/>
        </pc:sldMkLst>
        <pc:spChg chg="del">
          <ac:chgData name="Sarah Pittaway" userId="00c0f356-8abb-49e3-8c40-631b84473273" providerId="ADAL" clId="{FA5E3B7D-0A2C-4E4C-8CBE-F1DD2537CA50}" dt="2021-08-13T14:41:51.841" v="3179" actId="478"/>
          <ac:spMkLst>
            <pc:docMk/>
            <pc:sldMk cId="1099238471" sldId="276"/>
            <ac:spMk id="6" creationId="{4BC987D7-E0B4-4E87-9B60-836DC41E9D10}"/>
          </ac:spMkLst>
        </pc:spChg>
        <pc:spChg chg="del mod">
          <ac:chgData name="Sarah Pittaway" userId="00c0f356-8abb-49e3-8c40-631b84473273" providerId="ADAL" clId="{FA5E3B7D-0A2C-4E4C-8CBE-F1DD2537CA50}" dt="2021-08-13T14:41:54.364" v="3181" actId="478"/>
          <ac:spMkLst>
            <pc:docMk/>
            <pc:sldMk cId="1099238471" sldId="276"/>
            <ac:spMk id="7" creationId="{9919CEE6-0225-40D1-9AF2-0360788B24B0}"/>
          </ac:spMkLst>
        </pc:spChg>
        <pc:spChg chg="del mod">
          <ac:chgData name="Sarah Pittaway" userId="00c0f356-8abb-49e3-8c40-631b84473273" providerId="ADAL" clId="{FA5E3B7D-0A2C-4E4C-8CBE-F1DD2537CA50}" dt="2021-08-13T14:42:54.983" v="3202" actId="478"/>
          <ac:spMkLst>
            <pc:docMk/>
            <pc:sldMk cId="1099238471" sldId="276"/>
            <ac:spMk id="8" creationId="{03D11D3F-D07F-4788-8DB7-4647CA84CFA3}"/>
          </ac:spMkLst>
        </pc:spChg>
        <pc:spChg chg="del">
          <ac:chgData name="Sarah Pittaway" userId="00c0f356-8abb-49e3-8c40-631b84473273" providerId="ADAL" clId="{FA5E3B7D-0A2C-4E4C-8CBE-F1DD2537CA50}" dt="2021-08-13T14:41:51.841" v="3179" actId="478"/>
          <ac:spMkLst>
            <pc:docMk/>
            <pc:sldMk cId="1099238471" sldId="276"/>
            <ac:spMk id="10" creationId="{CB037C0B-AA2C-4869-BF80-0D6D8FB4D467}"/>
          </ac:spMkLst>
        </pc:spChg>
        <pc:spChg chg="del">
          <ac:chgData name="Sarah Pittaway" userId="00c0f356-8abb-49e3-8c40-631b84473273" providerId="ADAL" clId="{FA5E3B7D-0A2C-4E4C-8CBE-F1DD2537CA50}" dt="2021-08-13T14:42:14.956" v="3186" actId="478"/>
          <ac:spMkLst>
            <pc:docMk/>
            <pc:sldMk cId="1099238471" sldId="276"/>
            <ac:spMk id="11" creationId="{61E0FFDC-14CF-4A07-9265-12DFEED63D8F}"/>
          </ac:spMkLst>
        </pc:spChg>
        <pc:spChg chg="del mod">
          <ac:chgData name="Sarah Pittaway" userId="00c0f356-8abb-49e3-8c40-631b84473273" providerId="ADAL" clId="{FA5E3B7D-0A2C-4E4C-8CBE-F1DD2537CA50}" dt="2021-08-13T14:42:48.021" v="3199" actId="478"/>
          <ac:spMkLst>
            <pc:docMk/>
            <pc:sldMk cId="1099238471" sldId="276"/>
            <ac:spMk id="12" creationId="{0B57AB06-CF0C-4610-97B8-5BF79619151E}"/>
          </ac:spMkLst>
        </pc:spChg>
        <pc:spChg chg="del">
          <ac:chgData name="Sarah Pittaway" userId="00c0f356-8abb-49e3-8c40-631b84473273" providerId="ADAL" clId="{FA5E3B7D-0A2C-4E4C-8CBE-F1DD2537CA50}" dt="2021-08-13T14:41:56.184" v="3182" actId="478"/>
          <ac:spMkLst>
            <pc:docMk/>
            <pc:sldMk cId="1099238471" sldId="276"/>
            <ac:spMk id="13" creationId="{1A92E2B9-FA4D-4DBC-AC42-119E4BE5DEFC}"/>
          </ac:spMkLst>
        </pc:spChg>
        <pc:spChg chg="mod">
          <ac:chgData name="Sarah Pittaway" userId="00c0f356-8abb-49e3-8c40-631b84473273" providerId="ADAL" clId="{FA5E3B7D-0A2C-4E4C-8CBE-F1DD2537CA50}" dt="2021-08-13T14:54:38.310" v="3679" actId="1076"/>
          <ac:spMkLst>
            <pc:docMk/>
            <pc:sldMk cId="1099238471" sldId="276"/>
            <ac:spMk id="14" creationId="{494EC9FF-82A9-4E94-9C53-087F7F6BD892}"/>
          </ac:spMkLst>
        </pc:spChg>
        <pc:spChg chg="del">
          <ac:chgData name="Sarah Pittaway" userId="00c0f356-8abb-49e3-8c40-631b84473273" providerId="ADAL" clId="{FA5E3B7D-0A2C-4E4C-8CBE-F1DD2537CA50}" dt="2021-08-13T14:42:00.061" v="3183" actId="478"/>
          <ac:spMkLst>
            <pc:docMk/>
            <pc:sldMk cId="1099238471" sldId="276"/>
            <ac:spMk id="15" creationId="{6E2C0EC4-6E50-4568-84A3-5594E1E2CD4A}"/>
          </ac:spMkLst>
        </pc:spChg>
        <pc:spChg chg="del">
          <ac:chgData name="Sarah Pittaway" userId="00c0f356-8abb-49e3-8c40-631b84473273" providerId="ADAL" clId="{FA5E3B7D-0A2C-4E4C-8CBE-F1DD2537CA50}" dt="2021-08-13T14:42:19.034" v="3189" actId="478"/>
          <ac:spMkLst>
            <pc:docMk/>
            <pc:sldMk cId="1099238471" sldId="276"/>
            <ac:spMk id="16" creationId="{229494FF-B07E-44F2-B2F9-518E7B243EEE}"/>
          </ac:spMkLst>
        </pc:spChg>
        <pc:spChg chg="mod">
          <ac:chgData name="Sarah Pittaway" userId="00c0f356-8abb-49e3-8c40-631b84473273" providerId="ADAL" clId="{FA5E3B7D-0A2C-4E4C-8CBE-F1DD2537CA50}" dt="2021-08-13T14:54:53.554" v="3682" actId="1076"/>
          <ac:spMkLst>
            <pc:docMk/>
            <pc:sldMk cId="1099238471" sldId="276"/>
            <ac:spMk id="17" creationId="{D23101AA-353D-48D4-8CA0-B4C0AAFFAD1D}"/>
          </ac:spMkLst>
        </pc:spChg>
        <pc:spChg chg="del mod">
          <ac:chgData name="Sarah Pittaway" userId="00c0f356-8abb-49e3-8c40-631b84473273" providerId="ADAL" clId="{FA5E3B7D-0A2C-4E4C-8CBE-F1DD2537CA50}" dt="2021-08-13T14:42:17.778" v="3188" actId="478"/>
          <ac:spMkLst>
            <pc:docMk/>
            <pc:sldMk cId="1099238471" sldId="276"/>
            <ac:spMk id="18" creationId="{ABF01659-0540-4004-B382-F841EE5A4B52}"/>
          </ac:spMkLst>
        </pc:spChg>
        <pc:spChg chg="mod ord">
          <ac:chgData name="Sarah Pittaway" userId="00c0f356-8abb-49e3-8c40-631b84473273" providerId="ADAL" clId="{FA5E3B7D-0A2C-4E4C-8CBE-F1DD2537CA50}" dt="2021-08-13T15:51:05.016" v="7477" actId="13244"/>
          <ac:spMkLst>
            <pc:docMk/>
            <pc:sldMk cId="1099238471" sldId="276"/>
            <ac:spMk id="19" creationId="{3FC8B6F2-0DA2-4597-B1D9-9D68CF25CA5A}"/>
          </ac:spMkLst>
        </pc:spChg>
        <pc:spChg chg="del">
          <ac:chgData name="Sarah Pittaway" userId="00c0f356-8abb-49e3-8c40-631b84473273" providerId="ADAL" clId="{FA5E3B7D-0A2C-4E4C-8CBE-F1DD2537CA50}" dt="2021-08-13T14:41:54.364" v="3181" actId="478"/>
          <ac:spMkLst>
            <pc:docMk/>
            <pc:sldMk cId="1099238471" sldId="276"/>
            <ac:spMk id="20" creationId="{BCDD7F77-29BD-4E65-BCEB-276A65E6FCDF}"/>
          </ac:spMkLst>
        </pc:spChg>
        <pc:spChg chg="mod">
          <ac:chgData name="Sarah Pittaway" userId="00c0f356-8abb-49e3-8c40-631b84473273" providerId="ADAL" clId="{FA5E3B7D-0A2C-4E4C-8CBE-F1DD2537CA50}" dt="2021-08-13T14:54:35.556" v="3678" actId="1076"/>
          <ac:spMkLst>
            <pc:docMk/>
            <pc:sldMk cId="1099238471" sldId="276"/>
            <ac:spMk id="21" creationId="{F6EAD07A-E68A-4E7F-A4C4-A3FF63CEB5EE}"/>
          </ac:spMkLst>
        </pc:spChg>
        <pc:spChg chg="add mod ord">
          <ac:chgData name="Sarah Pittaway" userId="00c0f356-8abb-49e3-8c40-631b84473273" providerId="ADAL" clId="{FA5E3B7D-0A2C-4E4C-8CBE-F1DD2537CA50}" dt="2021-08-13T14:45:49.860" v="3309" actId="1035"/>
          <ac:spMkLst>
            <pc:docMk/>
            <pc:sldMk cId="1099238471" sldId="276"/>
            <ac:spMk id="22" creationId="{B1FD3E6A-2597-44C0-B665-C4E59EFB42C2}"/>
          </ac:spMkLst>
        </pc:spChg>
        <pc:spChg chg="add mod ord">
          <ac:chgData name="Sarah Pittaway" userId="00c0f356-8abb-49e3-8c40-631b84473273" providerId="ADAL" clId="{FA5E3B7D-0A2C-4E4C-8CBE-F1DD2537CA50}" dt="2021-08-13T14:45:49.860" v="3309" actId="1035"/>
          <ac:spMkLst>
            <pc:docMk/>
            <pc:sldMk cId="1099238471" sldId="276"/>
            <ac:spMk id="23" creationId="{1CD13224-B99C-485A-90DD-C04C3D246D51}"/>
          </ac:spMkLst>
        </pc:spChg>
        <pc:spChg chg="add mod ord">
          <ac:chgData name="Sarah Pittaway" userId="00c0f356-8abb-49e3-8c40-631b84473273" providerId="ADAL" clId="{FA5E3B7D-0A2C-4E4C-8CBE-F1DD2537CA50}" dt="2021-08-13T14:45:49.860" v="3309" actId="1035"/>
          <ac:spMkLst>
            <pc:docMk/>
            <pc:sldMk cId="1099238471" sldId="276"/>
            <ac:spMk id="24" creationId="{E371D4B4-362F-43FC-B8CC-45C61AA1451C}"/>
          </ac:spMkLst>
        </pc:spChg>
        <pc:spChg chg="add mod">
          <ac:chgData name="Sarah Pittaway" userId="00c0f356-8abb-49e3-8c40-631b84473273" providerId="ADAL" clId="{FA5E3B7D-0A2C-4E4C-8CBE-F1DD2537CA50}" dt="2021-08-13T15:51:09.859" v="7478" actId="13244"/>
          <ac:spMkLst>
            <pc:docMk/>
            <pc:sldMk cId="1099238471" sldId="276"/>
            <ac:spMk id="25" creationId="{9759FEE6-0B89-4FAC-B8EF-6362EC4D9F1E}"/>
          </ac:spMkLst>
        </pc:spChg>
        <pc:picChg chg="add mod">
          <ac:chgData name="Sarah Pittaway" userId="00c0f356-8abb-49e3-8c40-631b84473273" providerId="ADAL" clId="{FA5E3B7D-0A2C-4E4C-8CBE-F1DD2537CA50}" dt="2021-08-13T15:51:00.341" v="7476" actId="962"/>
          <ac:picMkLst>
            <pc:docMk/>
            <pc:sldMk cId="1099238471" sldId="276"/>
            <ac:picMk id="4" creationId="{4FFC4DAC-A1FB-47A7-B2CD-8042427268C6}"/>
          </ac:picMkLst>
        </pc:picChg>
      </pc:sldChg>
      <pc:sldChg chg="add del">
        <pc:chgData name="Sarah Pittaway" userId="00c0f356-8abb-49e3-8c40-631b84473273" providerId="ADAL" clId="{FA5E3B7D-0A2C-4E4C-8CBE-F1DD2537CA50}" dt="2021-08-13T15:28:22.600" v="6518" actId="47"/>
        <pc:sldMkLst>
          <pc:docMk/>
          <pc:sldMk cId="3917278578" sldId="277"/>
        </pc:sldMkLst>
      </pc:sldChg>
      <pc:sldChg chg="addSp delSp modSp new del mod setBg">
        <pc:chgData name="Sarah Pittaway" userId="00c0f356-8abb-49e3-8c40-631b84473273" providerId="ADAL" clId="{FA5E3B7D-0A2C-4E4C-8CBE-F1DD2537CA50}" dt="2021-08-13T15:35:49.147" v="7196" actId="47"/>
        <pc:sldMkLst>
          <pc:docMk/>
          <pc:sldMk cId="4182848504" sldId="277"/>
        </pc:sldMkLst>
        <pc:spChg chg="del">
          <ac:chgData name="Sarah Pittaway" userId="00c0f356-8abb-49e3-8c40-631b84473273" providerId="ADAL" clId="{FA5E3B7D-0A2C-4E4C-8CBE-F1DD2537CA50}" dt="2021-08-13T15:32:15.983" v="6989"/>
          <ac:spMkLst>
            <pc:docMk/>
            <pc:sldMk cId="4182848504" sldId="277"/>
            <ac:spMk id="2" creationId="{29AEF25A-C77B-4FAA-AB99-DA0368A6A4D2}"/>
          </ac:spMkLst>
        </pc:spChg>
        <pc:spChg chg="del">
          <ac:chgData name="Sarah Pittaway" userId="00c0f356-8abb-49e3-8c40-631b84473273" providerId="ADAL" clId="{FA5E3B7D-0A2C-4E4C-8CBE-F1DD2537CA50}" dt="2021-08-13T15:32:15.983" v="6989"/>
          <ac:spMkLst>
            <pc:docMk/>
            <pc:sldMk cId="4182848504" sldId="277"/>
            <ac:spMk id="3" creationId="{78F45986-F9DE-4615-813E-749298495162}"/>
          </ac:spMkLst>
        </pc:spChg>
        <pc:spChg chg="add mod">
          <ac:chgData name="Sarah Pittaway" userId="00c0f356-8abb-49e3-8c40-631b84473273" providerId="ADAL" clId="{FA5E3B7D-0A2C-4E4C-8CBE-F1DD2537CA50}" dt="2021-08-13T15:34:58.964" v="7187" actId="255"/>
          <ac:spMkLst>
            <pc:docMk/>
            <pc:sldMk cId="4182848504" sldId="277"/>
            <ac:spMk id="4" creationId="{10D0976A-80C2-428E-8FD9-034340A5824A}"/>
          </ac:spMkLst>
        </pc:spChg>
        <pc:spChg chg="add mod">
          <ac:chgData name="Sarah Pittaway" userId="00c0f356-8abb-49e3-8c40-631b84473273" providerId="ADAL" clId="{FA5E3B7D-0A2C-4E4C-8CBE-F1DD2537CA50}" dt="2021-08-13T15:35:12.377" v="7190" actId="255"/>
          <ac:spMkLst>
            <pc:docMk/>
            <pc:sldMk cId="4182848504" sldId="277"/>
            <ac:spMk id="5" creationId="{10508A60-A487-4C6E-92F0-0F92B997515A}"/>
          </ac:spMkLst>
        </pc:spChg>
        <pc:picChg chg="add mod">
          <ac:chgData name="Sarah Pittaway" userId="00c0f356-8abb-49e3-8c40-631b84473273" providerId="ADAL" clId="{FA5E3B7D-0A2C-4E4C-8CBE-F1DD2537CA50}" dt="2021-08-13T15:34:22.798" v="7182" actId="26606"/>
          <ac:picMkLst>
            <pc:docMk/>
            <pc:sldMk cId="4182848504" sldId="277"/>
            <ac:picMk id="7" creationId="{28D2DAD5-3714-4351-BCA1-39B9ACF29F88}"/>
          </ac:picMkLst>
        </pc:picChg>
        <pc:cxnChg chg="add">
          <ac:chgData name="Sarah Pittaway" userId="00c0f356-8abb-49e3-8c40-631b84473273" providerId="ADAL" clId="{FA5E3B7D-0A2C-4E4C-8CBE-F1DD2537CA50}" dt="2021-08-13T15:34:22.798" v="7182" actId="26606"/>
          <ac:cxnSpMkLst>
            <pc:docMk/>
            <pc:sldMk cId="4182848504" sldId="277"/>
            <ac:cxnSpMk id="12" creationId="{E4A809D5-3600-46D4-A466-67F2349A54FB}"/>
          </ac:cxnSpMkLst>
        </pc:cxnChg>
      </pc:sldChg>
      <pc:sldChg chg="addSp delSp modSp add mod setBg modNotesTx">
        <pc:chgData name="Sarah Pittaway" userId="00c0f356-8abb-49e3-8c40-631b84473273" providerId="ADAL" clId="{FA5E3B7D-0A2C-4E4C-8CBE-F1DD2537CA50}" dt="2021-08-13T15:50:44.622" v="7475" actId="962"/>
        <pc:sldMkLst>
          <pc:docMk/>
          <pc:sldMk cId="1738929142" sldId="278"/>
        </pc:sldMkLst>
        <pc:spChg chg="mod">
          <ac:chgData name="Sarah Pittaway" userId="00c0f356-8abb-49e3-8c40-631b84473273" providerId="ADAL" clId="{FA5E3B7D-0A2C-4E4C-8CBE-F1DD2537CA50}" dt="2021-08-13T15:35:36.894" v="7193" actId="26606"/>
          <ac:spMkLst>
            <pc:docMk/>
            <pc:sldMk cId="1738929142" sldId="278"/>
            <ac:spMk id="4" creationId="{10D0976A-80C2-428E-8FD9-034340A5824A}"/>
          </ac:spMkLst>
        </pc:spChg>
        <pc:spChg chg="add del">
          <ac:chgData name="Sarah Pittaway" userId="00c0f356-8abb-49e3-8c40-631b84473273" providerId="ADAL" clId="{FA5E3B7D-0A2C-4E4C-8CBE-F1DD2537CA50}" dt="2021-08-13T15:35:36.894" v="7194" actId="26606"/>
          <ac:spMkLst>
            <pc:docMk/>
            <pc:sldMk cId="1738929142" sldId="278"/>
            <ac:spMk id="5" creationId="{10508A60-A487-4C6E-92F0-0F92B997515A}"/>
          </ac:spMkLst>
        </pc:spChg>
        <pc:graphicFrameChg chg="add del">
          <ac:chgData name="Sarah Pittaway" userId="00c0f356-8abb-49e3-8c40-631b84473273" providerId="ADAL" clId="{FA5E3B7D-0A2C-4E4C-8CBE-F1DD2537CA50}" dt="2021-08-13T15:35:36.894" v="7193" actId="26606"/>
          <ac:graphicFrameMkLst>
            <pc:docMk/>
            <pc:sldMk cId="1738929142" sldId="278"/>
            <ac:graphicFrameMk id="9" creationId="{65BFFF65-7FD7-4B4C-B99D-AB43B47E9961}"/>
          </ac:graphicFrameMkLst>
        </pc:graphicFrameChg>
        <pc:graphicFrameChg chg="add mod">
          <ac:chgData name="Sarah Pittaway" userId="00c0f356-8abb-49e3-8c40-631b84473273" providerId="ADAL" clId="{FA5E3B7D-0A2C-4E4C-8CBE-F1DD2537CA50}" dt="2021-08-13T15:50:44.622" v="7475" actId="962"/>
          <ac:graphicFrameMkLst>
            <pc:docMk/>
            <pc:sldMk cId="1738929142" sldId="278"/>
            <ac:graphicFrameMk id="11" creationId="{DD767492-B1E9-440A-9717-75EDDDDE6A0F}"/>
          </ac:graphicFrameMkLst>
        </pc:graphicFrameChg>
        <pc:picChg chg="del">
          <ac:chgData name="Sarah Pittaway" userId="00c0f356-8abb-49e3-8c40-631b84473273" providerId="ADAL" clId="{FA5E3B7D-0A2C-4E4C-8CBE-F1DD2537CA50}" dt="2021-08-13T15:33:51.392" v="7181" actId="478"/>
          <ac:picMkLst>
            <pc:docMk/>
            <pc:sldMk cId="1738929142" sldId="278"/>
            <ac:picMk id="7" creationId="{28D2DAD5-3714-4351-BCA1-39B9ACF29F88}"/>
          </ac:picMkLst>
        </pc:picChg>
        <pc:picChg chg="add del">
          <ac:chgData name="Sarah Pittaway" userId="00c0f356-8abb-49e3-8c40-631b84473273" providerId="ADAL" clId="{FA5E3B7D-0A2C-4E4C-8CBE-F1DD2537CA50}" dt="2021-08-13T15:35:36.894" v="7193" actId="26606"/>
          <ac:picMkLst>
            <pc:docMk/>
            <pc:sldMk cId="1738929142" sldId="278"/>
            <ac:picMk id="8" creationId="{A648A212-8097-47CB-88F7-DD945934C6EE}"/>
          </ac:picMkLst>
        </pc:picChg>
      </pc:sldChg>
      <pc:sldChg chg="addSp delSp modSp new mod setBg modNotesTx">
        <pc:chgData name="Sarah Pittaway" userId="00c0f356-8abb-49e3-8c40-631b84473273" providerId="ADAL" clId="{FA5E3B7D-0A2C-4E4C-8CBE-F1DD2537CA50}" dt="2021-08-13T15:50:38.663" v="7474" actId="962"/>
        <pc:sldMkLst>
          <pc:docMk/>
          <pc:sldMk cId="3039056295" sldId="279"/>
        </pc:sldMkLst>
        <pc:spChg chg="del">
          <ac:chgData name="Sarah Pittaway" userId="00c0f356-8abb-49e3-8c40-631b84473273" providerId="ADAL" clId="{FA5E3B7D-0A2C-4E4C-8CBE-F1DD2537CA50}" dt="2021-08-13T15:41:48.454" v="7397"/>
          <ac:spMkLst>
            <pc:docMk/>
            <pc:sldMk cId="3039056295" sldId="279"/>
            <ac:spMk id="2" creationId="{7BFC6E69-33E2-4B0B-A371-9A123B300843}"/>
          </ac:spMkLst>
        </pc:spChg>
        <pc:spChg chg="del">
          <ac:chgData name="Sarah Pittaway" userId="00c0f356-8abb-49e3-8c40-631b84473273" providerId="ADAL" clId="{FA5E3B7D-0A2C-4E4C-8CBE-F1DD2537CA50}" dt="2021-08-13T15:41:48.454" v="7397"/>
          <ac:spMkLst>
            <pc:docMk/>
            <pc:sldMk cId="3039056295" sldId="279"/>
            <ac:spMk id="3" creationId="{97B78B3A-4538-4D5D-9543-C281362DD314}"/>
          </ac:spMkLst>
        </pc:spChg>
        <pc:spChg chg="add del mod ord">
          <ac:chgData name="Sarah Pittaway" userId="00c0f356-8abb-49e3-8c40-631b84473273" providerId="ADAL" clId="{FA5E3B7D-0A2C-4E4C-8CBE-F1DD2537CA50}" dt="2021-08-13T15:48:52.509" v="7463" actId="1076"/>
          <ac:spMkLst>
            <pc:docMk/>
            <pc:sldMk cId="3039056295" sldId="279"/>
            <ac:spMk id="4" creationId="{13B74103-6FF2-4B83-A9FD-2C47209CC0B4}"/>
          </ac:spMkLst>
        </pc:spChg>
        <pc:spChg chg="add del mod">
          <ac:chgData name="Sarah Pittaway" userId="00c0f356-8abb-49e3-8c40-631b84473273" providerId="ADAL" clId="{FA5E3B7D-0A2C-4E4C-8CBE-F1DD2537CA50}" dt="2021-08-13T15:48:22.557" v="7451"/>
          <ac:spMkLst>
            <pc:docMk/>
            <pc:sldMk cId="3039056295" sldId="279"/>
            <ac:spMk id="5" creationId="{293DC925-78B3-4142-8073-B09E838C7D45}"/>
          </ac:spMkLst>
        </pc:spChg>
        <pc:spChg chg="add del">
          <ac:chgData name="Sarah Pittaway" userId="00c0f356-8abb-49e3-8c40-631b84473273" providerId="ADAL" clId="{FA5E3B7D-0A2C-4E4C-8CBE-F1DD2537CA50}" dt="2021-08-13T15:48:36.011" v="7457" actId="26606"/>
          <ac:spMkLst>
            <pc:docMk/>
            <pc:sldMk cId="3039056295" sldId="279"/>
            <ac:spMk id="12" creationId="{37C89E4B-3C9F-44B9-8B86-D9E3D112D8EC}"/>
          </ac:spMkLst>
        </pc:spChg>
        <pc:picChg chg="add mod ord">
          <ac:chgData name="Sarah Pittaway" userId="00c0f356-8abb-49e3-8c40-631b84473273" providerId="ADAL" clId="{FA5E3B7D-0A2C-4E4C-8CBE-F1DD2537CA50}" dt="2021-08-13T15:50:38.663" v="7474" actId="962"/>
          <ac:picMkLst>
            <pc:docMk/>
            <pc:sldMk cId="3039056295" sldId="279"/>
            <ac:picMk id="7" creationId="{FD9727C1-25B8-4312-87E2-D9FAF7AAEB46}"/>
          </ac:picMkLst>
        </pc:picChg>
        <pc:cxnChg chg="add del">
          <ac:chgData name="Sarah Pittaway" userId="00c0f356-8abb-49e3-8c40-631b84473273" providerId="ADAL" clId="{FA5E3B7D-0A2C-4E4C-8CBE-F1DD2537CA50}" dt="2021-08-13T15:48:36.011" v="7457" actId="26606"/>
          <ac:cxnSpMkLst>
            <pc:docMk/>
            <pc:sldMk cId="3039056295" sldId="279"/>
            <ac:cxnSpMk id="14" creationId="{AA2EAA10-076F-46BD-8F0F-B9A2FB77A85C}"/>
          </ac:cxnSpMkLst>
        </pc:cxnChg>
        <pc:cxnChg chg="add del">
          <ac:chgData name="Sarah Pittaway" userId="00c0f356-8abb-49e3-8c40-631b84473273" providerId="ADAL" clId="{FA5E3B7D-0A2C-4E4C-8CBE-F1DD2537CA50}" dt="2021-08-13T15:48:36.011" v="7457" actId="26606"/>
          <ac:cxnSpMkLst>
            <pc:docMk/>
            <pc:sldMk cId="3039056295" sldId="279"/>
            <ac:cxnSpMk id="16" creationId="{D891E407-403B-4764-86C9-33A56D3BCAA3}"/>
          </ac:cxnSpMkLst>
        </pc:cxnChg>
      </pc:sldChg>
      <pc:sldChg chg="addSp modSp mod setBg modNotesTx">
        <pc:chgData name="Sarah Pittaway" userId="00c0f356-8abb-49e3-8c40-631b84473273" providerId="ADAL" clId="{FA5E3B7D-0A2C-4E4C-8CBE-F1DD2537CA50}" dt="2021-09-08T15:46:48.946" v="8142" actId="20577"/>
        <pc:sldMkLst>
          <pc:docMk/>
          <pc:sldMk cId="2841520009" sldId="280"/>
        </pc:sldMkLst>
        <pc:spChg chg="add mod">
          <ac:chgData name="Sarah Pittaway" userId="00c0f356-8abb-49e3-8c40-631b84473273" providerId="ADAL" clId="{FA5E3B7D-0A2C-4E4C-8CBE-F1DD2537CA50}" dt="2021-09-08T15:40:26.758" v="7938" actId="26606"/>
          <ac:spMkLst>
            <pc:docMk/>
            <pc:sldMk cId="2841520009" sldId="280"/>
            <ac:spMk id="2" creationId="{F99E01FA-66D4-4442-8C5A-9EC12B9B94AF}"/>
          </ac:spMkLst>
        </pc:spChg>
        <pc:spChg chg="add mod">
          <ac:chgData name="Sarah Pittaway" userId="00c0f356-8abb-49e3-8c40-631b84473273" providerId="ADAL" clId="{FA5E3B7D-0A2C-4E4C-8CBE-F1DD2537CA50}" dt="2021-09-08T15:46:48.946" v="8142" actId="20577"/>
          <ac:spMkLst>
            <pc:docMk/>
            <pc:sldMk cId="2841520009" sldId="280"/>
            <ac:spMk id="3" creationId="{A2CD77FF-C217-4CDF-970F-009FF3C53AFD}"/>
          </ac:spMkLst>
        </pc:spChg>
        <pc:spChg chg="mod ord">
          <ac:chgData name="Sarah Pittaway" userId="00c0f356-8abb-49e3-8c40-631b84473273" providerId="ADAL" clId="{FA5E3B7D-0A2C-4E4C-8CBE-F1DD2537CA50}" dt="2021-09-08T15:40:47.421" v="7940" actId="255"/>
          <ac:spMkLst>
            <pc:docMk/>
            <pc:sldMk cId="2841520009" sldId="280"/>
            <ac:spMk id="6" creationId="{DDEDBD5F-2447-440A-A43F-87174CB173E8}"/>
          </ac:spMkLst>
        </pc:spChg>
        <pc:spChg chg="add">
          <ac:chgData name="Sarah Pittaway" userId="00c0f356-8abb-49e3-8c40-631b84473273" providerId="ADAL" clId="{FA5E3B7D-0A2C-4E4C-8CBE-F1DD2537CA50}" dt="2021-09-08T15:40:26.758" v="7938" actId="26606"/>
          <ac:spMkLst>
            <pc:docMk/>
            <pc:sldMk cId="2841520009" sldId="280"/>
            <ac:spMk id="11" creationId="{F13C74B1-5B17-4795-BED0-7140497B445A}"/>
          </ac:spMkLst>
        </pc:spChg>
        <pc:spChg chg="add">
          <ac:chgData name="Sarah Pittaway" userId="00c0f356-8abb-49e3-8c40-631b84473273" providerId="ADAL" clId="{FA5E3B7D-0A2C-4E4C-8CBE-F1DD2537CA50}" dt="2021-09-08T15:40:26.758" v="7938" actId="26606"/>
          <ac:spMkLst>
            <pc:docMk/>
            <pc:sldMk cId="2841520009" sldId="280"/>
            <ac:spMk id="13" creationId="{D4974D33-8DC5-464E-8C6D-BE58F0669C17}"/>
          </ac:spMkLst>
        </pc:spChg>
        <pc:picChg chg="mod ord">
          <ac:chgData name="Sarah Pittaway" userId="00c0f356-8abb-49e3-8c40-631b84473273" providerId="ADAL" clId="{FA5E3B7D-0A2C-4E4C-8CBE-F1DD2537CA50}" dt="2021-09-08T15:45:19.433" v="8061" actId="962"/>
          <ac:picMkLst>
            <pc:docMk/>
            <pc:sldMk cId="2841520009" sldId="280"/>
            <ac:picMk id="5" creationId="{73E314E9-9EF9-4D07-9827-B835D45C073E}"/>
          </ac:picMkLst>
        </pc:picChg>
      </pc:sldChg>
      <pc:sldChg chg="addSp delSp modSp new mod setBg">
        <pc:chgData name="Sarah Pittaway" userId="00c0f356-8abb-49e3-8c40-631b84473273" providerId="ADAL" clId="{FA5E3B7D-0A2C-4E4C-8CBE-F1DD2537CA50}" dt="2021-09-08T15:48:35.862" v="8330" actId="20577"/>
        <pc:sldMkLst>
          <pc:docMk/>
          <pc:sldMk cId="1914707609" sldId="281"/>
        </pc:sldMkLst>
        <pc:spChg chg="del">
          <ac:chgData name="Sarah Pittaway" userId="00c0f356-8abb-49e3-8c40-631b84473273" providerId="ADAL" clId="{FA5E3B7D-0A2C-4E4C-8CBE-F1DD2537CA50}" dt="2021-09-08T15:31:05.991" v="7666"/>
          <ac:spMkLst>
            <pc:docMk/>
            <pc:sldMk cId="1914707609" sldId="281"/>
            <ac:spMk id="2" creationId="{94E7247C-AEE7-4187-A07F-523735B9176E}"/>
          </ac:spMkLst>
        </pc:spChg>
        <pc:spChg chg="del">
          <ac:chgData name="Sarah Pittaway" userId="00c0f356-8abb-49e3-8c40-631b84473273" providerId="ADAL" clId="{FA5E3B7D-0A2C-4E4C-8CBE-F1DD2537CA50}" dt="2021-09-08T15:31:05.991" v="7666"/>
          <ac:spMkLst>
            <pc:docMk/>
            <pc:sldMk cId="1914707609" sldId="281"/>
            <ac:spMk id="3" creationId="{7B30444C-8A82-43B0-A820-D855494CAE9E}"/>
          </ac:spMkLst>
        </pc:spChg>
        <pc:spChg chg="add del mod">
          <ac:chgData name="Sarah Pittaway" userId="00c0f356-8abb-49e3-8c40-631b84473273" providerId="ADAL" clId="{FA5E3B7D-0A2C-4E4C-8CBE-F1DD2537CA50}" dt="2021-09-08T15:31:10.264" v="7667"/>
          <ac:spMkLst>
            <pc:docMk/>
            <pc:sldMk cId="1914707609" sldId="281"/>
            <ac:spMk id="4" creationId="{54A58007-EF59-48A9-866A-8E8305F79BB8}"/>
          </ac:spMkLst>
        </pc:spChg>
        <pc:spChg chg="add del mod">
          <ac:chgData name="Sarah Pittaway" userId="00c0f356-8abb-49e3-8c40-631b84473273" providerId="ADAL" clId="{FA5E3B7D-0A2C-4E4C-8CBE-F1DD2537CA50}" dt="2021-09-08T15:31:10.264" v="7667"/>
          <ac:spMkLst>
            <pc:docMk/>
            <pc:sldMk cId="1914707609" sldId="281"/>
            <ac:spMk id="5" creationId="{4F098C8A-B5A9-400A-A45C-3811C29EF0BD}"/>
          </ac:spMkLst>
        </pc:spChg>
        <pc:spChg chg="add mod">
          <ac:chgData name="Sarah Pittaway" userId="00c0f356-8abb-49e3-8c40-631b84473273" providerId="ADAL" clId="{FA5E3B7D-0A2C-4E4C-8CBE-F1DD2537CA50}" dt="2021-09-08T15:36:55.872" v="7925" actId="20577"/>
          <ac:spMkLst>
            <pc:docMk/>
            <pc:sldMk cId="1914707609" sldId="281"/>
            <ac:spMk id="6" creationId="{6B7AF8DD-B97C-44D9-9E9F-CE939C196CC9}"/>
          </ac:spMkLst>
        </pc:spChg>
        <pc:spChg chg="add mod">
          <ac:chgData name="Sarah Pittaway" userId="00c0f356-8abb-49e3-8c40-631b84473273" providerId="ADAL" clId="{FA5E3B7D-0A2C-4E4C-8CBE-F1DD2537CA50}" dt="2021-09-08T15:48:35.862" v="8330" actId="20577"/>
          <ac:spMkLst>
            <pc:docMk/>
            <pc:sldMk cId="1914707609" sldId="281"/>
            <ac:spMk id="7" creationId="{3FA5E54B-34DD-4D40-9A9C-A0467061F3C5}"/>
          </ac:spMkLst>
        </pc:spChg>
      </pc:sldChg>
    </pc:docChg>
  </pc:docChgLst>
  <pc:docChgLst>
    <pc:chgData name="Phil Jones" userId="b18bb225-239e-4397-addf-9a2822567607" providerId="ADAL" clId="{2ED6688B-90D8-40F2-9787-37939639222C}"/>
    <pc:docChg chg="undo redo custSel addSld delSld modSld">
      <pc:chgData name="Phil Jones" userId="b18bb225-239e-4397-addf-9a2822567607" providerId="ADAL" clId="{2ED6688B-90D8-40F2-9787-37939639222C}" dt="2021-08-24T14:10:21.288" v="652" actId="113"/>
      <pc:docMkLst>
        <pc:docMk/>
      </pc:docMkLst>
      <pc:sldChg chg="addSp delSp modSp mod modNotesTx">
        <pc:chgData name="Phil Jones" userId="b18bb225-239e-4397-addf-9a2822567607" providerId="ADAL" clId="{2ED6688B-90D8-40F2-9787-37939639222C}" dt="2021-08-24T14:04:04.953" v="415" actId="20577"/>
        <pc:sldMkLst>
          <pc:docMk/>
          <pc:sldMk cId="1914162259" sldId="264"/>
        </pc:sldMkLst>
        <pc:spChg chg="mod">
          <ac:chgData name="Phil Jones" userId="b18bb225-239e-4397-addf-9a2822567607" providerId="ADAL" clId="{2ED6688B-90D8-40F2-9787-37939639222C}" dt="2021-08-24T13:46:17.153" v="0" actId="20577"/>
          <ac:spMkLst>
            <pc:docMk/>
            <pc:sldMk cId="1914162259" sldId="264"/>
            <ac:spMk id="2" creationId="{0C509D1D-1C3E-4F87-B302-55BF0FDC80E9}"/>
          </ac:spMkLst>
        </pc:spChg>
        <pc:spChg chg="del mod">
          <ac:chgData name="Phil Jones" userId="b18bb225-239e-4397-addf-9a2822567607" providerId="ADAL" clId="{2ED6688B-90D8-40F2-9787-37939639222C}" dt="2021-08-24T13:54:16.587" v="267" actId="931"/>
          <ac:spMkLst>
            <pc:docMk/>
            <pc:sldMk cId="1914162259" sldId="264"/>
            <ac:spMk id="3" creationId="{BBF5DA2F-400A-410E-A65F-FD5019AD238B}"/>
          </ac:spMkLst>
        </pc:spChg>
        <pc:spChg chg="add mod">
          <ac:chgData name="Phil Jones" userId="b18bb225-239e-4397-addf-9a2822567607" providerId="ADAL" clId="{2ED6688B-90D8-40F2-9787-37939639222C}" dt="2021-08-24T14:04:04.953" v="415" actId="20577"/>
          <ac:spMkLst>
            <pc:docMk/>
            <pc:sldMk cId="1914162259" sldId="264"/>
            <ac:spMk id="6" creationId="{E3746367-1960-47AC-9EA0-0F6A88F6138F}"/>
          </ac:spMkLst>
        </pc:spChg>
        <pc:picChg chg="add mod">
          <ac:chgData name="Phil Jones" userId="b18bb225-239e-4397-addf-9a2822567607" providerId="ADAL" clId="{2ED6688B-90D8-40F2-9787-37939639222C}" dt="2021-08-24T13:56:18.336" v="278" actId="1076"/>
          <ac:picMkLst>
            <pc:docMk/>
            <pc:sldMk cId="1914162259" sldId="264"/>
            <ac:picMk id="5" creationId="{606D43AF-1E88-4061-BCF2-92B8E5A97433}"/>
          </ac:picMkLst>
        </pc:picChg>
      </pc:sldChg>
      <pc:sldChg chg="addSp delSp modSp new mod modNotesTx">
        <pc:chgData name="Phil Jones" userId="b18bb225-239e-4397-addf-9a2822567607" providerId="ADAL" clId="{2ED6688B-90D8-40F2-9787-37939639222C}" dt="2021-08-24T14:10:21.288" v="652" actId="113"/>
        <pc:sldMkLst>
          <pc:docMk/>
          <pc:sldMk cId="2841520009" sldId="280"/>
        </pc:sldMkLst>
        <pc:spChg chg="del mod">
          <ac:chgData name="Phil Jones" userId="b18bb225-239e-4397-addf-9a2822567607" providerId="ADAL" clId="{2ED6688B-90D8-40F2-9787-37939639222C}" dt="2021-08-24T14:07:45.118" v="457" actId="478"/>
          <ac:spMkLst>
            <pc:docMk/>
            <pc:sldMk cId="2841520009" sldId="280"/>
            <ac:spMk id="2" creationId="{ADCBDD15-DDB3-4D6E-A6E0-E1054421940D}"/>
          </ac:spMkLst>
        </pc:spChg>
        <pc:spChg chg="del">
          <ac:chgData name="Phil Jones" userId="b18bb225-239e-4397-addf-9a2822567607" providerId="ADAL" clId="{2ED6688B-90D8-40F2-9787-37939639222C}" dt="2021-08-24T14:07:46.529" v="458" actId="478"/>
          <ac:spMkLst>
            <pc:docMk/>
            <pc:sldMk cId="2841520009" sldId="280"/>
            <ac:spMk id="3" creationId="{039B3327-1F48-4D35-AD34-4516499C748E}"/>
          </ac:spMkLst>
        </pc:spChg>
        <pc:spChg chg="add mod">
          <ac:chgData name="Phil Jones" userId="b18bb225-239e-4397-addf-9a2822567607" providerId="ADAL" clId="{2ED6688B-90D8-40F2-9787-37939639222C}" dt="2021-08-24T14:10:21.288" v="652" actId="113"/>
          <ac:spMkLst>
            <pc:docMk/>
            <pc:sldMk cId="2841520009" sldId="280"/>
            <ac:spMk id="6" creationId="{DDEDBD5F-2447-440A-A43F-87174CB173E8}"/>
          </ac:spMkLst>
        </pc:spChg>
        <pc:picChg chg="add mod">
          <ac:chgData name="Phil Jones" userId="b18bb225-239e-4397-addf-9a2822567607" providerId="ADAL" clId="{2ED6688B-90D8-40F2-9787-37939639222C}" dt="2021-08-24T14:07:41.053" v="456" actId="1076"/>
          <ac:picMkLst>
            <pc:docMk/>
            <pc:sldMk cId="2841520009" sldId="280"/>
            <ac:picMk id="5" creationId="{73E314E9-9EF9-4D07-9827-B835D45C073E}"/>
          </ac:picMkLst>
        </pc:picChg>
      </pc:sldChg>
      <pc:sldChg chg="new del modNotesTx">
        <pc:chgData name="Phil Jones" userId="b18bb225-239e-4397-addf-9a2822567607" providerId="ADAL" clId="{2ED6688B-90D8-40F2-9787-37939639222C}" dt="2021-08-24T14:04:34.935" v="416" actId="47"/>
        <pc:sldMkLst>
          <pc:docMk/>
          <pc:sldMk cId="323346695" sldId="281"/>
        </pc:sldMkLst>
      </pc:sldChg>
    </pc:docChg>
  </pc:docChgLst>
  <pc:docChgLst>
    <pc:chgData name="Sarah Pittaway" userId="00c0f356-8abb-49e3-8c40-631b84473273" providerId="ADAL" clId="{65D3215E-24BB-4BA1-A918-6801B1FA51E6}"/>
    <pc:docChg chg="modSld">
      <pc:chgData name="Sarah Pittaway" userId="00c0f356-8abb-49e3-8c40-631b84473273" providerId="ADAL" clId="{65D3215E-24BB-4BA1-A918-6801B1FA51E6}" dt="2021-09-09T14:44:52.596" v="64" actId="6549"/>
      <pc:docMkLst>
        <pc:docMk/>
      </pc:docMkLst>
      <pc:sldChg chg="modNotesTx">
        <pc:chgData name="Sarah Pittaway" userId="00c0f356-8abb-49e3-8c40-631b84473273" providerId="ADAL" clId="{65D3215E-24BB-4BA1-A918-6801B1FA51E6}" dt="2021-09-09T14:43:33.535" v="2" actId="20577"/>
        <pc:sldMkLst>
          <pc:docMk/>
          <pc:sldMk cId="628912663" sldId="260"/>
        </pc:sldMkLst>
      </pc:sldChg>
      <pc:sldChg chg="modNotesTx">
        <pc:chgData name="Sarah Pittaway" userId="00c0f356-8abb-49e3-8c40-631b84473273" providerId="ADAL" clId="{65D3215E-24BB-4BA1-A918-6801B1FA51E6}" dt="2021-09-09T14:43:41.754" v="3" actId="6549"/>
        <pc:sldMkLst>
          <pc:docMk/>
          <pc:sldMk cId="3150161107" sldId="263"/>
        </pc:sldMkLst>
      </pc:sldChg>
      <pc:sldChg chg="modNotesTx">
        <pc:chgData name="Sarah Pittaway" userId="00c0f356-8abb-49e3-8c40-631b84473273" providerId="ADAL" clId="{65D3215E-24BB-4BA1-A918-6801B1FA51E6}" dt="2021-09-09T14:43:53.663" v="5" actId="6549"/>
        <pc:sldMkLst>
          <pc:docMk/>
          <pc:sldMk cId="1914162259" sldId="264"/>
        </pc:sldMkLst>
      </pc:sldChg>
      <pc:sldChg chg="modNotesTx">
        <pc:chgData name="Sarah Pittaway" userId="00c0f356-8abb-49e3-8c40-631b84473273" providerId="ADAL" clId="{65D3215E-24BB-4BA1-A918-6801B1FA51E6}" dt="2021-09-09T14:44:07.399" v="8" actId="6549"/>
        <pc:sldMkLst>
          <pc:docMk/>
          <pc:sldMk cId="4082518599" sldId="266"/>
        </pc:sldMkLst>
      </pc:sldChg>
      <pc:sldChg chg="modNotesTx">
        <pc:chgData name="Sarah Pittaway" userId="00c0f356-8abb-49e3-8c40-631b84473273" providerId="ADAL" clId="{65D3215E-24BB-4BA1-A918-6801B1FA51E6}" dt="2021-09-09T14:44:25.453" v="51" actId="20577"/>
        <pc:sldMkLst>
          <pc:docMk/>
          <pc:sldMk cId="1276285938" sldId="267"/>
        </pc:sldMkLst>
      </pc:sldChg>
      <pc:sldChg chg="modNotesTx">
        <pc:chgData name="Sarah Pittaway" userId="00c0f356-8abb-49e3-8c40-631b84473273" providerId="ADAL" clId="{65D3215E-24BB-4BA1-A918-6801B1FA51E6}" dt="2021-09-09T14:44:45.916" v="63" actId="6549"/>
        <pc:sldMkLst>
          <pc:docMk/>
          <pc:sldMk cId="123581705" sldId="268"/>
        </pc:sldMkLst>
      </pc:sldChg>
      <pc:sldChg chg="modNotesTx">
        <pc:chgData name="Sarah Pittaway" userId="00c0f356-8abb-49e3-8c40-631b84473273" providerId="ADAL" clId="{65D3215E-24BB-4BA1-A918-6801B1FA51E6}" dt="2021-09-09T14:44:41.023" v="61" actId="20577"/>
        <pc:sldMkLst>
          <pc:docMk/>
          <pc:sldMk cId="588109954" sldId="269"/>
        </pc:sldMkLst>
      </pc:sldChg>
      <pc:sldChg chg="modNotesTx">
        <pc:chgData name="Sarah Pittaway" userId="00c0f356-8abb-49e3-8c40-631b84473273" providerId="ADAL" clId="{65D3215E-24BB-4BA1-A918-6801B1FA51E6}" dt="2021-09-09T14:43:48.484" v="4" actId="6549"/>
        <pc:sldMkLst>
          <pc:docMk/>
          <pc:sldMk cId="1099238471" sldId="276"/>
        </pc:sldMkLst>
      </pc:sldChg>
      <pc:sldChg chg="modNotesTx">
        <pc:chgData name="Sarah Pittaway" userId="00c0f356-8abb-49e3-8c40-631b84473273" providerId="ADAL" clId="{65D3215E-24BB-4BA1-A918-6801B1FA51E6}" dt="2021-09-09T14:44:52.596" v="64" actId="6549"/>
        <pc:sldMkLst>
          <pc:docMk/>
          <pc:sldMk cId="1738929142" sldId="278"/>
        </pc:sldMkLst>
      </pc:sldChg>
      <pc:sldChg chg="modNotesTx">
        <pc:chgData name="Sarah Pittaway" userId="00c0f356-8abb-49e3-8c40-631b84473273" providerId="ADAL" clId="{65D3215E-24BB-4BA1-A918-6801B1FA51E6}" dt="2021-09-09T14:44:43.598" v="62" actId="6549"/>
        <pc:sldMkLst>
          <pc:docMk/>
          <pc:sldMk cId="3039056295" sldId="279"/>
        </pc:sldMkLst>
      </pc:sldChg>
      <pc:sldChg chg="modNotesTx">
        <pc:chgData name="Sarah Pittaway" userId="00c0f356-8abb-49e3-8c40-631b84473273" providerId="ADAL" clId="{65D3215E-24BB-4BA1-A918-6801B1FA51E6}" dt="2021-09-09T14:43:56.525" v="6" actId="6549"/>
        <pc:sldMkLst>
          <pc:docMk/>
          <pc:sldMk cId="2841520009" sldId="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B3792-9AF7-4F05-B00C-649B1E42605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E9A2827-61A0-4953-BC6D-3D9DCE3615B7}">
      <dgm:prSet/>
      <dgm:spPr/>
      <dgm:t>
        <a:bodyPr/>
        <a:lstStyle/>
        <a:p>
          <a:r>
            <a:rPr lang="en-GB"/>
            <a:t>This isn’t about restricting academic freedom of where to publish</a:t>
          </a:r>
          <a:endParaRPr lang="en-US"/>
        </a:p>
      </dgm:t>
    </dgm:pt>
    <dgm:pt modelId="{7C33046A-F370-47E0-A095-7582FFDAE735}" type="parTrans" cxnId="{B134885C-3111-41A0-B24F-87C27B331C18}">
      <dgm:prSet/>
      <dgm:spPr/>
      <dgm:t>
        <a:bodyPr/>
        <a:lstStyle/>
        <a:p>
          <a:endParaRPr lang="en-US"/>
        </a:p>
      </dgm:t>
    </dgm:pt>
    <dgm:pt modelId="{80B9233F-E8FA-4430-A4EC-5031BC2683A0}" type="sibTrans" cxnId="{B134885C-3111-41A0-B24F-87C27B331C18}">
      <dgm:prSet/>
      <dgm:spPr/>
      <dgm:t>
        <a:bodyPr/>
        <a:lstStyle/>
        <a:p>
          <a:endParaRPr lang="en-US"/>
        </a:p>
      </dgm:t>
    </dgm:pt>
    <dgm:pt modelId="{0BF6323B-6E48-491E-BE8E-3D6312D1E397}">
      <dgm:prSet/>
      <dgm:spPr/>
      <dgm:t>
        <a:bodyPr/>
        <a:lstStyle/>
        <a:p>
          <a:r>
            <a:rPr lang="en-GB"/>
            <a:t>It’s to empower them to make informed choices for themselves and their students</a:t>
          </a:r>
          <a:endParaRPr lang="en-US"/>
        </a:p>
      </dgm:t>
    </dgm:pt>
    <dgm:pt modelId="{B6DBF5BF-AC83-4169-B435-9DA40EEC5581}" type="parTrans" cxnId="{D92A6812-D50E-4D9D-B299-FC901EEA4633}">
      <dgm:prSet/>
      <dgm:spPr/>
      <dgm:t>
        <a:bodyPr/>
        <a:lstStyle/>
        <a:p>
          <a:endParaRPr lang="en-US"/>
        </a:p>
      </dgm:t>
    </dgm:pt>
    <dgm:pt modelId="{878FBABF-0F19-4AFB-AA75-395F682EE2C1}" type="sibTrans" cxnId="{D92A6812-D50E-4D9D-B299-FC901EEA4633}">
      <dgm:prSet/>
      <dgm:spPr/>
      <dgm:t>
        <a:bodyPr/>
        <a:lstStyle/>
        <a:p>
          <a:endParaRPr lang="en-US"/>
        </a:p>
      </dgm:t>
    </dgm:pt>
    <dgm:pt modelId="{183D4CD2-B07F-468F-870E-DDF8510C3B1E}" type="pres">
      <dgm:prSet presAssocID="{506B3792-9AF7-4F05-B00C-649B1E426056}" presName="vert0" presStyleCnt="0">
        <dgm:presLayoutVars>
          <dgm:dir/>
          <dgm:animOne val="branch"/>
          <dgm:animLvl val="lvl"/>
        </dgm:presLayoutVars>
      </dgm:prSet>
      <dgm:spPr/>
    </dgm:pt>
    <dgm:pt modelId="{CBD20030-54A5-4DF1-8C77-589A13D989BF}" type="pres">
      <dgm:prSet presAssocID="{DE9A2827-61A0-4953-BC6D-3D9DCE3615B7}" presName="thickLine" presStyleLbl="alignNode1" presStyleIdx="0" presStyleCnt="2"/>
      <dgm:spPr/>
    </dgm:pt>
    <dgm:pt modelId="{879A722E-7631-488B-A5B9-E9639154511E}" type="pres">
      <dgm:prSet presAssocID="{DE9A2827-61A0-4953-BC6D-3D9DCE3615B7}" presName="horz1" presStyleCnt="0"/>
      <dgm:spPr/>
    </dgm:pt>
    <dgm:pt modelId="{3B06A5B5-AC54-4964-AF4D-41CF0A5C55A0}" type="pres">
      <dgm:prSet presAssocID="{DE9A2827-61A0-4953-BC6D-3D9DCE3615B7}" presName="tx1" presStyleLbl="revTx" presStyleIdx="0" presStyleCnt="2"/>
      <dgm:spPr/>
    </dgm:pt>
    <dgm:pt modelId="{5DAB48DA-D893-4548-8420-62B1B42F52A5}" type="pres">
      <dgm:prSet presAssocID="{DE9A2827-61A0-4953-BC6D-3D9DCE3615B7}" presName="vert1" presStyleCnt="0"/>
      <dgm:spPr/>
    </dgm:pt>
    <dgm:pt modelId="{BE3DE636-1721-4BB9-A8C6-B299B5291D25}" type="pres">
      <dgm:prSet presAssocID="{0BF6323B-6E48-491E-BE8E-3D6312D1E397}" presName="thickLine" presStyleLbl="alignNode1" presStyleIdx="1" presStyleCnt="2"/>
      <dgm:spPr/>
    </dgm:pt>
    <dgm:pt modelId="{FED887CD-613A-4A89-9EF7-FB02EFC164D2}" type="pres">
      <dgm:prSet presAssocID="{0BF6323B-6E48-491E-BE8E-3D6312D1E397}" presName="horz1" presStyleCnt="0"/>
      <dgm:spPr/>
    </dgm:pt>
    <dgm:pt modelId="{5AC0179E-0F54-469E-AA6E-DE33AF67F6E1}" type="pres">
      <dgm:prSet presAssocID="{0BF6323B-6E48-491E-BE8E-3D6312D1E397}" presName="tx1" presStyleLbl="revTx" presStyleIdx="1" presStyleCnt="2"/>
      <dgm:spPr/>
    </dgm:pt>
    <dgm:pt modelId="{48DF1284-5C90-4C4C-BD59-EEDFCAC3F362}" type="pres">
      <dgm:prSet presAssocID="{0BF6323B-6E48-491E-BE8E-3D6312D1E397}" presName="vert1" presStyleCnt="0"/>
      <dgm:spPr/>
    </dgm:pt>
  </dgm:ptLst>
  <dgm:cxnLst>
    <dgm:cxn modelId="{D92A6812-D50E-4D9D-B299-FC901EEA4633}" srcId="{506B3792-9AF7-4F05-B00C-649B1E426056}" destId="{0BF6323B-6E48-491E-BE8E-3D6312D1E397}" srcOrd="1" destOrd="0" parTransId="{B6DBF5BF-AC83-4169-B435-9DA40EEC5581}" sibTransId="{878FBABF-0F19-4AFB-AA75-395F682EE2C1}"/>
    <dgm:cxn modelId="{B134885C-3111-41A0-B24F-87C27B331C18}" srcId="{506B3792-9AF7-4F05-B00C-649B1E426056}" destId="{DE9A2827-61A0-4953-BC6D-3D9DCE3615B7}" srcOrd="0" destOrd="0" parTransId="{7C33046A-F370-47E0-A095-7582FFDAE735}" sibTransId="{80B9233F-E8FA-4430-A4EC-5031BC2683A0}"/>
    <dgm:cxn modelId="{64675F7E-F3F0-4448-A7D5-C53BDEF4CF50}" type="presOf" srcId="{DE9A2827-61A0-4953-BC6D-3D9DCE3615B7}" destId="{3B06A5B5-AC54-4964-AF4D-41CF0A5C55A0}" srcOrd="0" destOrd="0" presId="urn:microsoft.com/office/officeart/2008/layout/LinedList"/>
    <dgm:cxn modelId="{FB2AD285-32B7-4A17-B833-7E36B6CED307}" type="presOf" srcId="{506B3792-9AF7-4F05-B00C-649B1E426056}" destId="{183D4CD2-B07F-468F-870E-DDF8510C3B1E}" srcOrd="0" destOrd="0" presId="urn:microsoft.com/office/officeart/2008/layout/LinedList"/>
    <dgm:cxn modelId="{70CC87A1-8B0F-4AFD-8DFF-2D69FAB30F44}" type="presOf" srcId="{0BF6323B-6E48-491E-BE8E-3D6312D1E397}" destId="{5AC0179E-0F54-469E-AA6E-DE33AF67F6E1}" srcOrd="0" destOrd="0" presId="urn:microsoft.com/office/officeart/2008/layout/LinedList"/>
    <dgm:cxn modelId="{88F43450-4AC5-42EE-B488-F64090B15DF3}" type="presParOf" srcId="{183D4CD2-B07F-468F-870E-DDF8510C3B1E}" destId="{CBD20030-54A5-4DF1-8C77-589A13D989BF}" srcOrd="0" destOrd="0" presId="urn:microsoft.com/office/officeart/2008/layout/LinedList"/>
    <dgm:cxn modelId="{42F21C93-9FF1-48AD-AC42-D53D8DAE0635}" type="presParOf" srcId="{183D4CD2-B07F-468F-870E-DDF8510C3B1E}" destId="{879A722E-7631-488B-A5B9-E9639154511E}" srcOrd="1" destOrd="0" presId="urn:microsoft.com/office/officeart/2008/layout/LinedList"/>
    <dgm:cxn modelId="{F21A3703-C01F-4A7F-AA63-C4931092B4D7}" type="presParOf" srcId="{879A722E-7631-488B-A5B9-E9639154511E}" destId="{3B06A5B5-AC54-4964-AF4D-41CF0A5C55A0}" srcOrd="0" destOrd="0" presId="urn:microsoft.com/office/officeart/2008/layout/LinedList"/>
    <dgm:cxn modelId="{7E786280-80DB-4B27-9CCA-CDFAA55CA80D}" type="presParOf" srcId="{879A722E-7631-488B-A5B9-E9639154511E}" destId="{5DAB48DA-D893-4548-8420-62B1B42F52A5}" srcOrd="1" destOrd="0" presId="urn:microsoft.com/office/officeart/2008/layout/LinedList"/>
    <dgm:cxn modelId="{7184C249-C7D4-493B-865E-4BA25F894BB6}" type="presParOf" srcId="{183D4CD2-B07F-468F-870E-DDF8510C3B1E}" destId="{BE3DE636-1721-4BB9-A8C6-B299B5291D25}" srcOrd="2" destOrd="0" presId="urn:microsoft.com/office/officeart/2008/layout/LinedList"/>
    <dgm:cxn modelId="{0B82BA9A-B9AC-47B9-A9C3-8A93A546F51C}" type="presParOf" srcId="{183D4CD2-B07F-468F-870E-DDF8510C3B1E}" destId="{FED887CD-613A-4A89-9EF7-FB02EFC164D2}" srcOrd="3" destOrd="0" presId="urn:microsoft.com/office/officeart/2008/layout/LinedList"/>
    <dgm:cxn modelId="{5EEADACF-F790-4EB5-AC99-38AF5EA20C75}" type="presParOf" srcId="{FED887CD-613A-4A89-9EF7-FB02EFC164D2}" destId="{5AC0179E-0F54-469E-AA6E-DE33AF67F6E1}" srcOrd="0" destOrd="0" presId="urn:microsoft.com/office/officeart/2008/layout/LinedList"/>
    <dgm:cxn modelId="{F3EC1F34-2BC8-47CE-943F-EDAB48F46C16}" type="presParOf" srcId="{FED887CD-613A-4A89-9EF7-FB02EFC164D2}" destId="{48DF1284-5C90-4C4C-BD59-EEDFCAC3F36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20030-54A5-4DF1-8C77-589A13D989B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6A5B5-AC54-4964-AF4D-41CF0A5C55A0}">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GB" sz="4700" kern="1200"/>
            <a:t>This isn’t about restricting academic freedom of where to publish</a:t>
          </a:r>
          <a:endParaRPr lang="en-US" sz="4700" kern="1200"/>
        </a:p>
      </dsp:txBody>
      <dsp:txXfrm>
        <a:off x="0" y="0"/>
        <a:ext cx="10515600" cy="2175669"/>
      </dsp:txXfrm>
    </dsp:sp>
    <dsp:sp modelId="{BE3DE636-1721-4BB9-A8C6-B299B5291D25}">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0179E-0F54-469E-AA6E-DE33AF67F6E1}">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GB" sz="4700" kern="1200"/>
            <a:t>It’s to empower them to make informed choices for themselves and their students</a:t>
          </a:r>
          <a:endParaRPr lang="en-US" sz="4700" kern="1200"/>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181D3-9D59-4957-87EA-44F5CA4C990A}" type="datetimeFigureOut">
              <a:rPr lang="en-GB" smtClean="0"/>
              <a:t>09/09/2021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2D945-A774-4432-90B7-ECBC7890214A}" type="slidenum">
              <a:rPr lang="en-GB" smtClean="0"/>
              <a:t>‹#›</a:t>
            </a:fld>
            <a:endParaRPr lang="en-GB"/>
          </a:p>
        </p:txBody>
      </p:sp>
    </p:spTree>
    <p:extLst>
      <p:ext uri="{BB962C8B-B14F-4D97-AF65-F5344CB8AC3E}">
        <p14:creationId xmlns:p14="http://schemas.microsoft.com/office/powerpoint/2010/main" val="279999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1970D6-3514-458A-B160-681DE10E92A1}" type="slidenum">
              <a:rPr lang="en-GB" smtClean="0"/>
              <a:t>1</a:t>
            </a:fld>
            <a:endParaRPr lang="en-GB"/>
          </a:p>
        </p:txBody>
      </p:sp>
    </p:spTree>
    <p:extLst>
      <p:ext uri="{BB962C8B-B14F-4D97-AF65-F5344CB8AC3E}">
        <p14:creationId xmlns:p14="http://schemas.microsoft.com/office/powerpoint/2010/main" val="179402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 values as educator meant she couldn’t sign up – useful hook for getting academic buy-in to this idea</a:t>
            </a:r>
          </a:p>
          <a:p>
            <a:endParaRPr lang="en-GB" dirty="0"/>
          </a:p>
        </p:txBody>
      </p:sp>
      <p:sp>
        <p:nvSpPr>
          <p:cNvPr id="4" name="Slide Number Placeholder 3"/>
          <p:cNvSpPr>
            <a:spLocks noGrp="1"/>
          </p:cNvSpPr>
          <p:nvPr>
            <p:ph type="sldNum" sz="quarter" idx="5"/>
          </p:nvPr>
        </p:nvSpPr>
        <p:spPr/>
        <p:txBody>
          <a:bodyPr/>
          <a:lstStyle/>
          <a:p>
            <a:fld id="{2A82D945-A774-4432-90B7-ECBC7890214A}" type="slidenum">
              <a:rPr lang="en-GB" smtClean="0"/>
              <a:t>10</a:t>
            </a:fld>
            <a:endParaRPr lang="en-GB"/>
          </a:p>
        </p:txBody>
      </p:sp>
    </p:spTree>
    <p:extLst>
      <p:ext uri="{BB962C8B-B14F-4D97-AF65-F5344CB8AC3E}">
        <p14:creationId xmlns:p14="http://schemas.microsoft.com/office/powerpoint/2010/main" val="108305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Approached another publisher, by which time we’d released the ebookSOS guidance. Able to ask questions, went to publisher meeting primed with these questions and suggested clauses. Again running things past us to double check</a:t>
            </a:r>
          </a:p>
          <a:p>
            <a:r>
              <a:rPr lang="en-GB" dirty="0"/>
              <a:t>-&gt; satisfactory conclusion!</a:t>
            </a:r>
          </a:p>
          <a:p>
            <a:endParaRPr lang="en-GB" dirty="0"/>
          </a:p>
        </p:txBody>
      </p:sp>
      <p:sp>
        <p:nvSpPr>
          <p:cNvPr id="4" name="Slide Number Placeholder 3"/>
          <p:cNvSpPr>
            <a:spLocks noGrp="1"/>
          </p:cNvSpPr>
          <p:nvPr>
            <p:ph type="sldNum" sz="quarter" idx="5"/>
          </p:nvPr>
        </p:nvSpPr>
        <p:spPr/>
        <p:txBody>
          <a:bodyPr/>
          <a:lstStyle/>
          <a:p>
            <a:fld id="{2A82D945-A774-4432-90B7-ECBC7890214A}" type="slidenum">
              <a:rPr lang="en-GB" smtClean="0"/>
              <a:t>11</a:t>
            </a:fld>
            <a:endParaRPr lang="en-GB"/>
          </a:p>
        </p:txBody>
      </p:sp>
    </p:spTree>
    <p:extLst>
      <p:ext uri="{BB962C8B-B14F-4D97-AF65-F5344CB8AC3E}">
        <p14:creationId xmlns:p14="http://schemas.microsoft.com/office/powerpoint/2010/main" val="227467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82D945-A774-4432-90B7-ECBC7890214A}" type="slidenum">
              <a:rPr lang="en-GB" smtClean="0"/>
              <a:t>12</a:t>
            </a:fld>
            <a:endParaRPr lang="en-GB"/>
          </a:p>
        </p:txBody>
      </p:sp>
    </p:spTree>
    <p:extLst>
      <p:ext uri="{BB962C8B-B14F-4D97-AF65-F5344CB8AC3E}">
        <p14:creationId xmlns:p14="http://schemas.microsoft.com/office/powerpoint/2010/main" val="563843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1970D6-3514-458A-B160-681DE10E92A1}" type="slidenum">
              <a:rPr lang="en-GB" smtClean="0"/>
              <a:t>13</a:t>
            </a:fld>
            <a:endParaRPr lang="en-GB"/>
          </a:p>
        </p:txBody>
      </p:sp>
    </p:spTree>
    <p:extLst>
      <p:ext uri="{BB962C8B-B14F-4D97-AF65-F5344CB8AC3E}">
        <p14:creationId xmlns:p14="http://schemas.microsoft.com/office/powerpoint/2010/main" val="129712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started by </a:t>
            </a:r>
            <a:r>
              <a:rPr lang="en-GB" sz="1200" kern="1200" dirty="0" err="1">
                <a:solidFill>
                  <a:schemeClr val="tx1"/>
                </a:solidFill>
                <a:effectLst/>
                <a:latin typeface="+mn-lt"/>
                <a:ea typeface="+mn-ea"/>
                <a:cs typeface="+mn-cs"/>
              </a:rPr>
              <a:t>Yohanna</a:t>
            </a:r>
            <a:r>
              <a:rPr lang="en-GB" sz="1200" kern="1200" dirty="0">
                <a:solidFill>
                  <a:schemeClr val="tx1"/>
                </a:solidFill>
                <a:effectLst/>
                <a:latin typeface="+mn-lt"/>
                <a:ea typeface="+mn-ea"/>
                <a:cs typeface="+mn-cs"/>
              </a:rPr>
              <a:t> Anderson, Uni of Gloucestershire with the basic premise that </a:t>
            </a:r>
            <a:r>
              <a:rPr lang="en-GB" sz="1200" kern="1200" dirty="0" err="1">
                <a:solidFill>
                  <a:schemeClr val="tx1"/>
                </a:solidFill>
                <a:effectLst/>
                <a:latin typeface="+mn-lt"/>
                <a:ea typeface="+mn-ea"/>
                <a:cs typeface="+mn-cs"/>
              </a:rPr>
              <a:t>ebooks</a:t>
            </a:r>
            <a:r>
              <a:rPr lang="en-GB" sz="1200" kern="1200" dirty="0">
                <a:solidFill>
                  <a:schemeClr val="tx1"/>
                </a:solidFill>
                <a:effectLst/>
                <a:latin typeface="+mn-lt"/>
                <a:ea typeface="+mn-ea"/>
                <a:cs typeface="+mn-cs"/>
              </a:rPr>
              <a:t> are unaffordable for </a:t>
            </a:r>
            <a:r>
              <a:rPr lang="en-GB" sz="1200" kern="1200" dirty="0" err="1">
                <a:solidFill>
                  <a:schemeClr val="tx1"/>
                </a:solidFill>
                <a:effectLst/>
                <a:latin typeface="+mn-lt"/>
                <a:ea typeface="+mn-ea"/>
                <a:cs typeface="+mn-cs"/>
              </a:rPr>
              <a:t>uni</a:t>
            </a:r>
            <a:r>
              <a:rPr lang="en-GB" sz="1200" kern="1200" dirty="0">
                <a:solidFill>
                  <a:schemeClr val="tx1"/>
                </a:solidFill>
                <a:effectLst/>
                <a:latin typeface="+mn-lt"/>
                <a:ea typeface="+mn-ea"/>
                <a:cs typeface="+mn-cs"/>
              </a:rPr>
              <a:t> libraries and that we need urgent market regulation so students can learn</a:t>
            </a:r>
          </a:p>
          <a:p>
            <a:r>
              <a:rPr lang="en-GB" sz="1200" kern="1200" dirty="0">
                <a:solidFill>
                  <a:schemeClr val="tx1"/>
                </a:solidFill>
                <a:effectLst/>
                <a:latin typeface="+mn-lt"/>
                <a:ea typeface="+mn-ea"/>
                <a:cs typeface="+mn-cs"/>
              </a:rPr>
              <a:t>Been brought to a head over the past 12-18 months where </a:t>
            </a:r>
            <a:r>
              <a:rPr lang="en-GB" sz="1200" kern="1200" dirty="0" err="1">
                <a:solidFill>
                  <a:schemeClr val="tx1"/>
                </a:solidFill>
                <a:effectLst/>
                <a:latin typeface="+mn-lt"/>
                <a:ea typeface="+mn-ea"/>
                <a:cs typeface="+mn-cs"/>
              </a:rPr>
              <a:t>ebooks</a:t>
            </a:r>
            <a:r>
              <a:rPr lang="en-GB" sz="1200" kern="1200" dirty="0">
                <a:solidFill>
                  <a:schemeClr val="tx1"/>
                </a:solidFill>
                <a:effectLst/>
                <a:latin typeface="+mn-lt"/>
                <a:ea typeface="+mn-ea"/>
                <a:cs typeface="+mn-cs"/>
              </a:rPr>
              <a:t> have been so important for our students</a:t>
            </a:r>
          </a:p>
        </p:txBody>
      </p:sp>
      <p:sp>
        <p:nvSpPr>
          <p:cNvPr id="4" name="Slide Number Placeholder 3"/>
          <p:cNvSpPr>
            <a:spLocks noGrp="1"/>
          </p:cNvSpPr>
          <p:nvPr>
            <p:ph type="sldNum" sz="quarter" idx="5"/>
          </p:nvPr>
        </p:nvSpPr>
        <p:spPr/>
        <p:txBody>
          <a:bodyPr/>
          <a:lstStyle/>
          <a:p>
            <a:fld id="{201970D6-3514-458A-B160-681DE10E92A1}" type="slidenum">
              <a:rPr lang="en-GB" smtClean="0"/>
              <a:t>2</a:t>
            </a:fld>
            <a:endParaRPr lang="en-GB"/>
          </a:p>
        </p:txBody>
      </p:sp>
    </p:spTree>
    <p:extLst>
      <p:ext uri="{BB962C8B-B14F-4D97-AF65-F5344CB8AC3E}">
        <p14:creationId xmlns:p14="http://schemas.microsoft.com/office/powerpoint/2010/main" val="228115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increasing cost of </a:t>
            </a:r>
            <a:r>
              <a:rPr lang="en-GB" sz="1200" kern="1200" dirty="0" err="1">
                <a:solidFill>
                  <a:schemeClr val="tx1"/>
                </a:solidFill>
                <a:effectLst/>
                <a:latin typeface="+mn-lt"/>
                <a:ea typeface="+mn-ea"/>
                <a:cs typeface="+mn-cs"/>
              </a:rPr>
              <a:t>ebooks</a:t>
            </a:r>
            <a:r>
              <a:rPr lang="en-GB" sz="1200" kern="1200" dirty="0">
                <a:solidFill>
                  <a:schemeClr val="tx1"/>
                </a:solidFill>
                <a:effectLst/>
                <a:latin typeface="+mn-lt"/>
                <a:ea typeface="+mn-ea"/>
                <a:cs typeface="+mn-cs"/>
              </a:rPr>
              <a:t> and licensing issues, e.g. limited user licenses, having to purchase bundles instead of individual titles, selling </a:t>
            </a:r>
            <a:r>
              <a:rPr lang="en-GB" sz="1200" kern="1200" dirty="0" err="1">
                <a:solidFill>
                  <a:schemeClr val="tx1"/>
                </a:solidFill>
                <a:effectLst/>
                <a:latin typeface="+mn-lt"/>
                <a:ea typeface="+mn-ea"/>
                <a:cs typeface="+mn-cs"/>
              </a:rPr>
              <a:t>etextbooks</a:t>
            </a:r>
            <a:r>
              <a:rPr lang="en-GB" sz="1200" kern="1200" dirty="0">
                <a:solidFill>
                  <a:schemeClr val="tx1"/>
                </a:solidFill>
                <a:effectLst/>
                <a:latin typeface="+mn-lt"/>
                <a:ea typeface="+mn-ea"/>
                <a:cs typeface="+mn-cs"/>
              </a:rPr>
              <a:t> directly to academics and cutting out the library, and so 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a:t>
            </a:r>
            <a:r>
              <a:rPr lang="en-GB" sz="1200" kern="1200" dirty="0" err="1">
                <a:solidFill>
                  <a:schemeClr val="tx1"/>
                </a:solidFill>
                <a:effectLst/>
                <a:latin typeface="+mn-lt"/>
                <a:ea typeface="+mn-ea"/>
                <a:cs typeface="+mn-cs"/>
              </a:rPr>
              <a:t>urls</a:t>
            </a:r>
            <a:r>
              <a:rPr lang="en-GB" sz="1200" kern="1200" dirty="0">
                <a:solidFill>
                  <a:schemeClr val="tx1"/>
                </a:solidFill>
                <a:effectLst/>
                <a:latin typeface="+mn-lt"/>
                <a:ea typeface="+mn-ea"/>
                <a:cs typeface="+mn-cs"/>
              </a:rPr>
              <a:t> useful starting points if you want to read more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A82D945-A774-4432-90B7-ECBC7890214A}" type="slidenum">
              <a:rPr lang="en-GB" smtClean="0"/>
              <a:t>3</a:t>
            </a:fld>
            <a:endParaRPr lang="en-GB"/>
          </a:p>
        </p:txBody>
      </p:sp>
    </p:spTree>
    <p:extLst>
      <p:ext uri="{BB962C8B-B14F-4D97-AF65-F5344CB8AC3E}">
        <p14:creationId xmlns:p14="http://schemas.microsoft.com/office/powerpoint/2010/main" val="22674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1970D6-3514-458A-B160-681DE10E92A1}" type="slidenum">
              <a:rPr lang="en-GB" smtClean="0"/>
              <a:t>4</a:t>
            </a:fld>
            <a:endParaRPr lang="en-GB"/>
          </a:p>
        </p:txBody>
      </p:sp>
    </p:spTree>
    <p:extLst>
      <p:ext uri="{BB962C8B-B14F-4D97-AF65-F5344CB8AC3E}">
        <p14:creationId xmlns:p14="http://schemas.microsoft.com/office/powerpoint/2010/main" val="1519899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82D945-A774-4432-90B7-ECBC7890214A}" type="slidenum">
              <a:rPr lang="en-GB" smtClean="0"/>
              <a:t>5</a:t>
            </a:fld>
            <a:endParaRPr lang="en-GB"/>
          </a:p>
        </p:txBody>
      </p:sp>
    </p:spTree>
    <p:extLst>
      <p:ext uri="{BB962C8B-B14F-4D97-AF65-F5344CB8AC3E}">
        <p14:creationId xmlns:p14="http://schemas.microsoft.com/office/powerpoint/2010/main" val="48955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82D945-A774-4432-90B7-ECBC7890214A}" type="slidenum">
              <a:rPr lang="en-GB" smtClean="0"/>
              <a:t>6</a:t>
            </a:fld>
            <a:endParaRPr lang="en-GB"/>
          </a:p>
        </p:txBody>
      </p:sp>
    </p:spTree>
    <p:extLst>
      <p:ext uri="{BB962C8B-B14F-4D97-AF65-F5344CB8AC3E}">
        <p14:creationId xmlns:p14="http://schemas.microsoft.com/office/powerpoint/2010/main" val="211292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academics publish books that they want their students to read - and it’s really frustrating to tell them we can’t buy an </a:t>
            </a:r>
            <a:r>
              <a:rPr lang="en-GB" dirty="0" err="1"/>
              <a:t>ebook</a:t>
            </a:r>
            <a:r>
              <a:rPr lang="en-GB" dirty="0"/>
              <a:t> copy because of the publisher’s T&amp;Cs</a:t>
            </a:r>
          </a:p>
          <a:p>
            <a:endParaRPr lang="en-GB" dirty="0"/>
          </a:p>
          <a:p>
            <a:r>
              <a:rPr lang="en-GB" dirty="0"/>
              <a:t>As part of ebookSOS, written up guidance document which helps academics understand what questions to ask publishers when they’re signing up with them and some suggested clauses for inclusion into their contracts. </a:t>
            </a:r>
          </a:p>
        </p:txBody>
      </p:sp>
      <p:sp>
        <p:nvSpPr>
          <p:cNvPr id="4" name="Slide Number Placeholder 3"/>
          <p:cNvSpPr>
            <a:spLocks noGrp="1"/>
          </p:cNvSpPr>
          <p:nvPr>
            <p:ph type="sldNum" sz="quarter" idx="5"/>
          </p:nvPr>
        </p:nvSpPr>
        <p:spPr/>
        <p:txBody>
          <a:bodyPr/>
          <a:lstStyle/>
          <a:p>
            <a:fld id="{2A82D945-A774-4432-90B7-ECBC7890214A}" type="slidenum">
              <a:rPr lang="en-GB" smtClean="0"/>
              <a:t>7</a:t>
            </a:fld>
            <a:endParaRPr lang="en-GB"/>
          </a:p>
        </p:txBody>
      </p:sp>
    </p:spTree>
    <p:extLst>
      <p:ext uri="{BB962C8B-B14F-4D97-AF65-F5344CB8AC3E}">
        <p14:creationId xmlns:p14="http://schemas.microsoft.com/office/powerpoint/2010/main" val="258030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Colleague in the School of Education </a:t>
            </a:r>
          </a:p>
          <a:p>
            <a:r>
              <a:rPr lang="en-GB" dirty="0"/>
              <a:t>Inclusive practitioner – value of </a:t>
            </a:r>
            <a:r>
              <a:rPr lang="en-GB" dirty="0" err="1"/>
              <a:t>ebooks</a:t>
            </a:r>
            <a:r>
              <a:rPr lang="en-GB" dirty="0"/>
              <a:t> – </a:t>
            </a:r>
            <a:r>
              <a:rPr lang="en-GB" dirty="0" err="1"/>
              <a:t>esp</a:t>
            </a:r>
            <a:r>
              <a:rPr lang="en-GB" dirty="0"/>
              <a:t> for partner students, working, care responsibilities etc</a:t>
            </a:r>
          </a:p>
          <a:p>
            <a:r>
              <a:rPr lang="en-GB" dirty="0"/>
              <a:t>Working on a book, asked the question about </a:t>
            </a:r>
            <a:r>
              <a:rPr lang="en-GB" dirty="0" err="1"/>
              <a:t>ebooks</a:t>
            </a:r>
            <a:r>
              <a:rPr lang="en-GB" dirty="0"/>
              <a:t> to her publisher who said yes it would be available as an </a:t>
            </a:r>
            <a:r>
              <a:rPr lang="en-GB" dirty="0" err="1"/>
              <a:t>ebook</a:t>
            </a:r>
            <a:endParaRPr lang="en-GB" dirty="0"/>
          </a:p>
          <a:p>
            <a:endParaRPr lang="en-GB" dirty="0"/>
          </a:p>
        </p:txBody>
      </p:sp>
      <p:sp>
        <p:nvSpPr>
          <p:cNvPr id="4" name="Slide Number Placeholder 3"/>
          <p:cNvSpPr>
            <a:spLocks noGrp="1"/>
          </p:cNvSpPr>
          <p:nvPr>
            <p:ph type="sldNum" sz="quarter" idx="5"/>
          </p:nvPr>
        </p:nvSpPr>
        <p:spPr/>
        <p:txBody>
          <a:bodyPr/>
          <a:lstStyle/>
          <a:p>
            <a:fld id="{2A82D945-A774-4432-90B7-ECBC7890214A}" type="slidenum">
              <a:rPr lang="en-GB" smtClean="0"/>
              <a:t>8</a:t>
            </a:fld>
            <a:endParaRPr lang="en-GB"/>
          </a:p>
        </p:txBody>
      </p:sp>
    </p:spTree>
    <p:extLst>
      <p:ext uri="{BB962C8B-B14F-4D97-AF65-F5344CB8AC3E}">
        <p14:creationId xmlns:p14="http://schemas.microsoft.com/office/powerpoint/2010/main" val="54400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we looked at the details and the contract, it became apparent that we couldn’t buy it – only available as part of big bundle or individual purchase </a:t>
            </a:r>
            <a:r>
              <a:rPr lang="en-GB" dirty="0" err="1"/>
              <a:t>ebook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_&gt; much back and forth between MM and publisher, and in the end she wasn’t satisfied and walked away from the contract.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2A82D945-A774-4432-90B7-ECBC7890214A}" type="slidenum">
              <a:rPr lang="en-GB" smtClean="0"/>
              <a:t>9</a:t>
            </a:fld>
            <a:endParaRPr lang="en-GB"/>
          </a:p>
        </p:txBody>
      </p:sp>
    </p:spTree>
    <p:extLst>
      <p:ext uri="{BB962C8B-B14F-4D97-AF65-F5344CB8AC3E}">
        <p14:creationId xmlns:p14="http://schemas.microsoft.com/office/powerpoint/2010/main" val="310832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6437-1FAF-4AF2-8566-392E1B4331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BECFD-8873-4D90-88B2-8B7B113ADF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FD2385-29CC-4433-99A5-46FFFBF50872}"/>
              </a:ext>
            </a:extLst>
          </p:cNvPr>
          <p:cNvSpPr>
            <a:spLocks noGrp="1"/>
          </p:cNvSpPr>
          <p:nvPr>
            <p:ph type="dt" sz="half" idx="10"/>
          </p:nvPr>
        </p:nvSpPr>
        <p:spPr/>
        <p:txBody>
          <a:bodyPr/>
          <a:lstStyle/>
          <a:p>
            <a:fld id="{760499EA-6D28-4EF2-8BA6-10A4FB9A0EAF}" type="datetimeFigureOut">
              <a:rPr lang="en-GB" smtClean="0"/>
              <a:t>09/09/2021</a:t>
            </a:fld>
            <a:endParaRPr lang="en-GB"/>
          </a:p>
        </p:txBody>
      </p:sp>
      <p:sp>
        <p:nvSpPr>
          <p:cNvPr id="5" name="Footer Placeholder 4">
            <a:extLst>
              <a:ext uri="{FF2B5EF4-FFF2-40B4-BE49-F238E27FC236}">
                <a16:creationId xmlns:a16="http://schemas.microsoft.com/office/drawing/2014/main" id="{028952E1-90DB-491B-91FD-F9E25872E0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E0E723-A765-4910-8A4D-992CA2372715}"/>
              </a:ext>
            </a:extLst>
          </p:cNvPr>
          <p:cNvSpPr>
            <a:spLocks noGrp="1"/>
          </p:cNvSpPr>
          <p:nvPr>
            <p:ph type="sldNum" sz="quarter" idx="12"/>
          </p:nvPr>
        </p:nvSpPr>
        <p:spPr/>
        <p:txBody>
          <a:bodyPr/>
          <a:lstStyle/>
          <a:p>
            <a:fld id="{77345F1F-C2DF-4123-9EBA-FA257F512432}" type="slidenum">
              <a:rPr lang="en-GB" smtClean="0"/>
              <a:t>‹#›</a:t>
            </a:fld>
            <a:endParaRPr lang="en-GB"/>
          </a:p>
        </p:txBody>
      </p:sp>
    </p:spTree>
    <p:extLst>
      <p:ext uri="{BB962C8B-B14F-4D97-AF65-F5344CB8AC3E}">
        <p14:creationId xmlns:p14="http://schemas.microsoft.com/office/powerpoint/2010/main" val="406595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8525-F728-4FC0-86B7-95F4575497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E64B8C-58F1-4745-9437-2FC7D0EF5D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101E5B-14E1-4896-86F5-9E4AD469A28D}"/>
              </a:ext>
            </a:extLst>
          </p:cNvPr>
          <p:cNvSpPr>
            <a:spLocks noGrp="1"/>
          </p:cNvSpPr>
          <p:nvPr>
            <p:ph type="dt" sz="half" idx="10"/>
          </p:nvPr>
        </p:nvSpPr>
        <p:spPr/>
        <p:txBody>
          <a:bodyPr/>
          <a:lstStyle/>
          <a:p>
            <a:fld id="{760499EA-6D28-4EF2-8BA6-10A4FB9A0EAF}" type="datetimeFigureOut">
              <a:rPr lang="en-GB" smtClean="0"/>
              <a:t>09/09/2021</a:t>
            </a:fld>
            <a:endParaRPr lang="en-GB"/>
          </a:p>
        </p:txBody>
      </p:sp>
      <p:sp>
        <p:nvSpPr>
          <p:cNvPr id="5" name="Footer Placeholder 4">
            <a:extLst>
              <a:ext uri="{FF2B5EF4-FFF2-40B4-BE49-F238E27FC236}">
                <a16:creationId xmlns:a16="http://schemas.microsoft.com/office/drawing/2014/main" id="{4A27936D-4764-4C5E-A213-DD631F833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82D43-5532-4085-B500-1A98A5F5F0D1}"/>
              </a:ext>
            </a:extLst>
          </p:cNvPr>
          <p:cNvSpPr>
            <a:spLocks noGrp="1"/>
          </p:cNvSpPr>
          <p:nvPr>
            <p:ph type="sldNum" sz="quarter" idx="12"/>
          </p:nvPr>
        </p:nvSpPr>
        <p:spPr/>
        <p:txBody>
          <a:bodyPr/>
          <a:lstStyle/>
          <a:p>
            <a:fld id="{77345F1F-C2DF-4123-9EBA-FA257F512432}" type="slidenum">
              <a:rPr lang="en-GB" smtClean="0"/>
              <a:t>‹#›</a:t>
            </a:fld>
            <a:endParaRPr lang="en-GB"/>
          </a:p>
        </p:txBody>
      </p:sp>
    </p:spTree>
    <p:extLst>
      <p:ext uri="{BB962C8B-B14F-4D97-AF65-F5344CB8AC3E}">
        <p14:creationId xmlns:p14="http://schemas.microsoft.com/office/powerpoint/2010/main" val="92660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BB8EA4-D379-4BEF-B994-267D0E644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6620A7-66A6-459D-9A11-157B1955B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45A20B-4959-49BA-8C02-990C57B2B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499EA-6D28-4EF2-8BA6-10A4FB9A0EAF}" type="datetimeFigureOut">
              <a:rPr lang="en-GB" smtClean="0"/>
              <a:t>09/09/2021</a:t>
            </a:fld>
            <a:endParaRPr lang="en-GB"/>
          </a:p>
        </p:txBody>
      </p:sp>
      <p:sp>
        <p:nvSpPr>
          <p:cNvPr id="5" name="Footer Placeholder 4">
            <a:extLst>
              <a:ext uri="{FF2B5EF4-FFF2-40B4-BE49-F238E27FC236}">
                <a16:creationId xmlns:a16="http://schemas.microsoft.com/office/drawing/2014/main" id="{BA247FDF-0536-47AD-9EE8-970308C56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669EB3-0B87-462C-ADAF-F35A47A91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45F1F-C2DF-4123-9EBA-FA257F512432}" type="slidenum">
              <a:rPr lang="en-GB" smtClean="0"/>
              <a:t>‹#›</a:t>
            </a:fld>
            <a:endParaRPr lang="en-GB"/>
          </a:p>
        </p:txBody>
      </p:sp>
    </p:spTree>
    <p:extLst>
      <p:ext uri="{BB962C8B-B14F-4D97-AF65-F5344CB8AC3E}">
        <p14:creationId xmlns:p14="http://schemas.microsoft.com/office/powerpoint/2010/main" val="1367993475"/>
      </p:ext>
    </p:extLst>
  </p:cSld>
  <p:clrMap bg1="lt1" tx1="dk1" bg2="lt2" tx2="dk2" accent1="accent1" accent2="accent2" accent3="accent3" accent4="accent4" accent5="accent5" accent6="accent6" hlink="hlink" folHlink="folHlink"/>
  <p:sldLayoutIdLst>
    <p:sldLayoutId id="2147483661"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p.jones@worc.ac.uk" TargetMode="External"/><Relationship Id="rId4" Type="http://schemas.openxmlformats.org/officeDocument/2006/relationships/hyperlink" Target="mailto:s.pittaway@worc.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academicebookinvestigation.org/" TargetMode="External"/><Relationship Id="rId2" Type="http://schemas.openxmlformats.org/officeDocument/2006/relationships/hyperlink" Target="https://pixabay.com/" TargetMode="External"/><Relationship Id="rId1" Type="http://schemas.openxmlformats.org/officeDocument/2006/relationships/slideLayout" Target="../slideLayouts/slideLayout1.xml"/><Relationship Id="rId5" Type="http://schemas.openxmlformats.org/officeDocument/2006/relationships/hyperlink" Target="https://www.flickr.com/photos/atoach/43671125975" TargetMode="External"/><Relationship Id="rId4" Type="http://schemas.openxmlformats.org/officeDocument/2006/relationships/hyperlink" Target="https://creativecommons.org/licenses/by/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library.worc.ac.uk/c.php?g=682978&amp;p=4873945&amp;t=1773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hyperlink" Target="https://academicebookinvestigation.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academicebookinvestigation.files.wordpress.com/2021/05/ebooksos-guidance-for-authors.pdf"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hotos/atoach/4367112597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academicebookinvestigation.files.wordpress.com/2021/05/ebooksos-guidance-for-author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19583AA-AB99-46C7-9B60-147BEE51428D}"/>
              </a:ext>
              <a:ext uri="{C183D7F6-B498-43B3-948B-1728B52AA6E4}">
                <adec:decorative xmlns:adec="http://schemas.microsoft.com/office/drawing/2017/decorative" val="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C9F16A2B-D1F7-4428-8B25-115B92A8F5EB}"/>
              </a:ext>
            </a:extLst>
          </p:cNvPr>
          <p:cNvSpPr>
            <a:spLocks noGrp="1"/>
          </p:cNvSpPr>
          <p:nvPr>
            <p:ph type="ctrTitle"/>
          </p:nvPr>
        </p:nvSpPr>
        <p:spPr>
          <a:xfrm>
            <a:off x="1524000" y="733828"/>
            <a:ext cx="9144000" cy="3425576"/>
          </a:xfrm>
        </p:spPr>
        <p:txBody>
          <a:bodyPr>
            <a:normAutofit fontScale="90000"/>
          </a:bodyPr>
          <a:lstStyle/>
          <a:p>
            <a:r>
              <a:rPr lang="en-GB" sz="5400" b="1" dirty="0">
                <a:solidFill>
                  <a:srgbClr val="FFFFFF"/>
                </a:solidFill>
              </a:rPr>
              <a:t>#ebookSOS: how the pandemic has impacted on learning resources and what we’re doing about it at the University of Worcester</a:t>
            </a:r>
            <a:br>
              <a:rPr lang="en-GB" sz="4700" dirty="0">
                <a:solidFill>
                  <a:srgbClr val="FFFFFF"/>
                </a:solidFill>
              </a:rPr>
            </a:br>
            <a:endParaRPr lang="en-GB" sz="4700" dirty="0">
              <a:solidFill>
                <a:srgbClr val="FFFFFF"/>
              </a:solidFill>
            </a:endParaRPr>
          </a:p>
        </p:txBody>
      </p:sp>
      <p:sp>
        <p:nvSpPr>
          <p:cNvPr id="8" name="Subtitle 2">
            <a:extLst>
              <a:ext uri="{FF2B5EF4-FFF2-40B4-BE49-F238E27FC236}">
                <a16:creationId xmlns:a16="http://schemas.microsoft.com/office/drawing/2014/main" id="{0BCE02DD-FCBB-4696-BB16-319D6499F8A8}"/>
              </a:ext>
            </a:extLst>
          </p:cNvPr>
          <p:cNvSpPr txBox="1">
            <a:spLocks/>
          </p:cNvSpPr>
          <p:nvPr/>
        </p:nvSpPr>
        <p:spPr>
          <a:xfrm>
            <a:off x="1524000" y="4169889"/>
            <a:ext cx="9144000" cy="21932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rgbClr val="FFFFFF"/>
                </a:solidFill>
              </a:rPr>
              <a:t>Sarah Pittaway, Head of Library Academic Engagement</a:t>
            </a:r>
          </a:p>
          <a:p>
            <a:r>
              <a:rPr lang="en-GB" sz="2800" dirty="0">
                <a:hlinkClick r:id="rId4">
                  <a:extLst>
                    <a:ext uri="{A12FA001-AC4F-418D-AE19-62706E023703}">
                      <ahyp:hlinkClr xmlns:ahyp="http://schemas.microsoft.com/office/drawing/2018/hyperlinkcolor" val="tx"/>
                    </a:ext>
                  </a:extLst>
                </a:hlinkClick>
              </a:rPr>
              <a:t>s.pittaway@worc.ac.uk</a:t>
            </a:r>
            <a:r>
              <a:rPr lang="en-GB" sz="2800" dirty="0"/>
              <a:t> / @</a:t>
            </a:r>
            <a:r>
              <a:rPr lang="en-GB" sz="2800" dirty="0" err="1"/>
              <a:t>Dr_Sarah_P</a:t>
            </a:r>
            <a:endParaRPr lang="en-GB" sz="2800"/>
          </a:p>
          <a:p>
            <a:r>
              <a:rPr lang="en-GB" sz="2800"/>
              <a:t>Phil Jones, Head of Content and Discovery</a:t>
            </a:r>
          </a:p>
          <a:p>
            <a:r>
              <a:rPr lang="en-GB" sz="2800">
                <a:hlinkClick r:id="rId5">
                  <a:extLst>
                    <a:ext uri="{A12FA001-AC4F-418D-AE19-62706E023703}">
                      <ahyp:hlinkClr xmlns:ahyp="http://schemas.microsoft.com/office/drawing/2018/hyperlinkcolor" val="tx"/>
                    </a:ext>
                  </a:extLst>
                </a:hlinkClick>
              </a:rPr>
              <a:t>p.jones@worc.ac.uk</a:t>
            </a:r>
            <a:r>
              <a:rPr lang="en-GB" sz="2800"/>
              <a:t> / @jonesthelibrary</a:t>
            </a:r>
            <a:endParaRPr lang="en-GB" sz="2800" dirty="0"/>
          </a:p>
        </p:txBody>
      </p:sp>
    </p:spTree>
    <p:extLst>
      <p:ext uri="{BB962C8B-B14F-4D97-AF65-F5344CB8AC3E}">
        <p14:creationId xmlns:p14="http://schemas.microsoft.com/office/powerpoint/2010/main" val="8762285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D9727C1-25B8-4312-87E2-D9FAF7AAEB46}"/>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36898"/>
            <a:ext cx="12446899" cy="6994898"/>
          </a:xfrm>
        </p:spPr>
      </p:pic>
      <p:sp>
        <p:nvSpPr>
          <p:cNvPr id="4" name="Title 3">
            <a:extLst>
              <a:ext uri="{FF2B5EF4-FFF2-40B4-BE49-F238E27FC236}">
                <a16:creationId xmlns:a16="http://schemas.microsoft.com/office/drawing/2014/main" id="{13B74103-6FF2-4B83-A9FD-2C47209CC0B4}"/>
              </a:ext>
            </a:extLst>
          </p:cNvPr>
          <p:cNvSpPr>
            <a:spLocks noGrp="1"/>
          </p:cNvSpPr>
          <p:nvPr>
            <p:ph type="title"/>
          </p:nvPr>
        </p:nvSpPr>
        <p:spPr>
          <a:xfrm>
            <a:off x="5002305" y="2697769"/>
            <a:ext cx="6512859" cy="1325563"/>
          </a:xfrm>
        </p:spPr>
        <p:txBody>
          <a:bodyPr/>
          <a:lstStyle/>
          <a:p>
            <a:r>
              <a:rPr lang="en-GB" dirty="0"/>
              <a:t>Educator values are a useful hook for academic buy-in</a:t>
            </a:r>
          </a:p>
        </p:txBody>
      </p:sp>
    </p:spTree>
    <p:extLst>
      <p:ext uri="{BB962C8B-B14F-4D97-AF65-F5344CB8AC3E}">
        <p14:creationId xmlns:p14="http://schemas.microsoft.com/office/powerpoint/2010/main" val="303905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09D1D-1C3E-4F87-B302-55BF0FDC80E9}"/>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kern="1200" dirty="0">
                <a:solidFill>
                  <a:srgbClr val="FFFFFF"/>
                </a:solidFill>
                <a:latin typeface="+mj-lt"/>
                <a:ea typeface="+mj-ea"/>
                <a:cs typeface="+mj-cs"/>
              </a:rPr>
              <a:t>Success with new publisher, Critical Publishing!</a:t>
            </a:r>
          </a:p>
        </p:txBody>
      </p:sp>
      <p:cxnSp>
        <p:nvCxnSpPr>
          <p:cNvPr id="22" name="Straight Connector 21">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EA326809-D7C8-4AA1-B418-D59955BD9CC1}"/>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883" r="40756" b="-1"/>
          <a:stretch/>
        </p:blipFill>
        <p:spPr>
          <a:xfrm>
            <a:off x="317635" y="321733"/>
            <a:ext cx="4160452" cy="6214534"/>
          </a:xfrm>
          <a:prstGeom prst="rect">
            <a:avLst/>
          </a:prstGeom>
        </p:spPr>
      </p:pic>
      <p:pic>
        <p:nvPicPr>
          <p:cNvPr id="10" name="Picture 4" descr="Critical publishing logo">
            <a:extLst>
              <a:ext uri="{FF2B5EF4-FFF2-40B4-BE49-F238E27FC236}">
                <a16:creationId xmlns:a16="http://schemas.microsoft.com/office/drawing/2014/main" id="{CDEDD423-4963-4940-9518-793E3E377DB5}"/>
              </a:ext>
              <a:ext uri="{C183D7F6-B498-43B3-948B-1728B52AA6E4}">
                <adec:decorative xmlns:adec="http://schemas.microsoft.com/office/drawing/2017/decorative" val="0"/>
              </a:ext>
            </a:extLst>
          </p:cNvPr>
          <p:cNvPicPr>
            <a:picLocks noChangeAspect="1"/>
          </p:cNvPicPr>
          <p:nvPr/>
        </p:nvPicPr>
        <p:blipFill rotWithShape="1">
          <a:blip r:embed="rId4"/>
          <a:srcRect l="4304" r="-2" b="-2"/>
          <a:stretch/>
        </p:blipFill>
        <p:spPr>
          <a:xfrm>
            <a:off x="4654296" y="299363"/>
            <a:ext cx="7217085" cy="3008188"/>
          </a:xfrm>
          <a:prstGeom prst="rect">
            <a:avLst/>
          </a:prstGeom>
        </p:spPr>
      </p:pic>
    </p:spTree>
    <p:extLst>
      <p:ext uri="{BB962C8B-B14F-4D97-AF65-F5344CB8AC3E}">
        <p14:creationId xmlns:p14="http://schemas.microsoft.com/office/powerpoint/2010/main" val="12358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976A-80C2-428E-8FD9-034340A5824A}"/>
              </a:ext>
            </a:extLst>
          </p:cNvPr>
          <p:cNvSpPr>
            <a:spLocks noGrp="1"/>
          </p:cNvSpPr>
          <p:nvPr>
            <p:ph type="title"/>
          </p:nvPr>
        </p:nvSpPr>
        <p:spPr/>
        <p:txBody>
          <a:bodyPr/>
          <a:lstStyle/>
          <a:p>
            <a:r>
              <a:rPr lang="en-GB" dirty="0"/>
              <a:t>A final point</a:t>
            </a:r>
          </a:p>
        </p:txBody>
      </p:sp>
      <p:graphicFrame>
        <p:nvGraphicFramePr>
          <p:cNvPr id="11" name="Content Placeholder 4">
            <a:extLst>
              <a:ext uri="{FF2B5EF4-FFF2-40B4-BE49-F238E27FC236}">
                <a16:creationId xmlns:a16="http://schemas.microsoft.com/office/drawing/2014/main" id="{DD767492-B1E9-440A-9717-75EDDDDE6A0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861700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929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82518B5-6D3C-43D0-B668-65871D7EF539}"/>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122" b="12609"/>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43D96-8427-4400-B427-66FAD4ADEB0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Questions?</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94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7AF8DD-B97C-44D9-9E9F-CE939C196CC9}"/>
              </a:ext>
            </a:extLst>
          </p:cNvPr>
          <p:cNvSpPr>
            <a:spLocks noGrp="1"/>
          </p:cNvSpPr>
          <p:nvPr>
            <p:ph type="title"/>
          </p:nvPr>
        </p:nvSpPr>
        <p:spPr/>
        <p:txBody>
          <a:bodyPr/>
          <a:lstStyle/>
          <a:p>
            <a:r>
              <a:rPr lang="en-GB" dirty="0"/>
              <a:t>Image credits</a:t>
            </a:r>
          </a:p>
        </p:txBody>
      </p:sp>
      <p:sp>
        <p:nvSpPr>
          <p:cNvPr id="7" name="Content Placeholder 6">
            <a:extLst>
              <a:ext uri="{FF2B5EF4-FFF2-40B4-BE49-F238E27FC236}">
                <a16:creationId xmlns:a16="http://schemas.microsoft.com/office/drawing/2014/main" id="{3FA5E54B-34DD-4D40-9A9C-A0467061F3C5}"/>
              </a:ext>
            </a:extLst>
          </p:cNvPr>
          <p:cNvSpPr>
            <a:spLocks noGrp="1"/>
          </p:cNvSpPr>
          <p:nvPr>
            <p:ph idx="1"/>
          </p:nvPr>
        </p:nvSpPr>
        <p:spPr/>
        <p:txBody>
          <a:bodyPr/>
          <a:lstStyle/>
          <a:p>
            <a:r>
              <a:rPr lang="en-GB" dirty="0"/>
              <a:t>All images copyright cleared from </a:t>
            </a:r>
            <a:r>
              <a:rPr lang="en-GB" dirty="0">
                <a:hlinkClick r:id="rId2"/>
              </a:rPr>
              <a:t>https://pixabay.com/</a:t>
            </a:r>
            <a:r>
              <a:rPr lang="en-GB" dirty="0"/>
              <a:t> except for:</a:t>
            </a:r>
          </a:p>
          <a:p>
            <a:pPr lvl="1"/>
            <a:r>
              <a:rPr lang="en-GB" sz="2800" dirty="0"/>
              <a:t>Slide 2: #ebookSOS logo from </a:t>
            </a:r>
            <a:r>
              <a:rPr lang="en-GB" sz="2800" dirty="0">
                <a:hlinkClick r:id="rId3"/>
              </a:rPr>
              <a:t>https://academicebookinvestigation.org/</a:t>
            </a:r>
            <a:r>
              <a:rPr lang="en-GB" sz="2800" dirty="0"/>
              <a:t> (free for use)</a:t>
            </a:r>
          </a:p>
          <a:p>
            <a:pPr lvl="1"/>
            <a:endParaRPr lang="en-GB" sz="2800" dirty="0"/>
          </a:p>
          <a:p>
            <a:pPr lvl="1"/>
            <a:r>
              <a:rPr lang="en-GB" sz="2800" dirty="0"/>
              <a:t>Slide 6: made available via </a:t>
            </a:r>
            <a:r>
              <a:rPr lang="en-GB" sz="2800" dirty="0">
                <a:hlinkClick r:id="rId4"/>
              </a:rPr>
              <a:t>CC BY 2.0 licence</a:t>
            </a:r>
            <a:r>
              <a:rPr lang="en-GB" sz="2800" dirty="0"/>
              <a:t>; no changes made to original image from </a:t>
            </a:r>
            <a:r>
              <a:rPr lang="en-GB" sz="2800" dirty="0" err="1">
                <a:hlinkClick r:id="rId5"/>
              </a:rPr>
              <a:t>from</a:t>
            </a:r>
            <a:r>
              <a:rPr lang="en-GB" sz="2800" dirty="0">
                <a:hlinkClick r:id="rId5"/>
              </a:rPr>
              <a:t> via Tim Green </a:t>
            </a:r>
            <a:r>
              <a:rPr lang="en-GB" sz="2800" dirty="0"/>
              <a:t>on Flickr</a:t>
            </a:r>
          </a:p>
          <a:p>
            <a:pPr lvl="1"/>
            <a:endParaRPr lang="en-GB" sz="2800" dirty="0"/>
          </a:p>
          <a:p>
            <a:pPr lvl="1"/>
            <a:r>
              <a:rPr lang="en-GB" sz="2800" dirty="0"/>
              <a:t>Slide 8: re-used with permission from Michelle Malomo</a:t>
            </a:r>
          </a:p>
          <a:p>
            <a:pPr lvl="1"/>
            <a:endParaRPr lang="en-GB" sz="2800" dirty="0"/>
          </a:p>
        </p:txBody>
      </p:sp>
    </p:spTree>
    <p:extLst>
      <p:ext uri="{BB962C8B-B14F-4D97-AF65-F5344CB8AC3E}">
        <p14:creationId xmlns:p14="http://schemas.microsoft.com/office/powerpoint/2010/main" val="191470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3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3FD549A-ED82-43F3-8987-3A64281DC54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#ebookSOS</a:t>
            </a:r>
          </a:p>
        </p:txBody>
      </p:sp>
      <p:pic>
        <p:nvPicPr>
          <p:cNvPr id="5" name="Content Placeholder 4" descr="ebookSOS logo and text which reads ebooks are unaffordable for university libraries. We need urgent market regulation so students can learn. Sign the open letter! AcademicEbookInvestigation.org&#10;">
            <a:extLst>
              <a:ext uri="{FF2B5EF4-FFF2-40B4-BE49-F238E27FC236}">
                <a16:creationId xmlns:a16="http://schemas.microsoft.com/office/drawing/2014/main" id="{A0197CCF-50AF-4907-85DA-60F64578BC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656927"/>
            <a:ext cx="10905066" cy="3544146"/>
          </a:xfrm>
          <a:prstGeom prst="rect">
            <a:avLst/>
          </a:prstGeom>
        </p:spPr>
      </p:pic>
    </p:spTree>
    <p:extLst>
      <p:ext uri="{BB962C8B-B14F-4D97-AF65-F5344CB8AC3E}">
        <p14:creationId xmlns:p14="http://schemas.microsoft.com/office/powerpoint/2010/main" val="62891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09D1D-1C3E-4F87-B302-55BF0FDC80E9}"/>
              </a:ext>
            </a:extLst>
          </p:cNvPr>
          <p:cNvSpPr>
            <a:spLocks noGrp="1"/>
          </p:cNvSpPr>
          <p:nvPr>
            <p:ph type="title"/>
          </p:nvPr>
        </p:nvSpPr>
        <p:spPr>
          <a:xfrm>
            <a:off x="559159" y="1225352"/>
            <a:ext cx="4394200" cy="1323439"/>
          </a:xfrm>
        </p:spPr>
        <p:txBody>
          <a:bodyPr anchor="t">
            <a:noAutofit/>
          </a:bodyPr>
          <a:lstStyle/>
          <a:p>
            <a:r>
              <a:rPr lang="en-GB" dirty="0">
                <a:solidFill>
                  <a:schemeClr val="bg1"/>
                </a:solidFill>
              </a:rPr>
              <a:t>Ebook pricing and licensing are the main barriers </a:t>
            </a:r>
          </a:p>
        </p:txBody>
      </p:sp>
      <p:sp>
        <p:nvSpPr>
          <p:cNvPr id="3" name="Content Placeholder 2">
            <a:extLst>
              <a:ext uri="{FF2B5EF4-FFF2-40B4-BE49-F238E27FC236}">
                <a16:creationId xmlns:a16="http://schemas.microsoft.com/office/drawing/2014/main" id="{BBF5DA2F-400A-410E-A65F-FD5019AD238B}"/>
              </a:ext>
            </a:extLst>
          </p:cNvPr>
          <p:cNvSpPr>
            <a:spLocks noGrp="1"/>
          </p:cNvSpPr>
          <p:nvPr>
            <p:ph idx="1"/>
          </p:nvPr>
        </p:nvSpPr>
        <p:spPr>
          <a:xfrm>
            <a:off x="678997" y="3774142"/>
            <a:ext cx="4394200" cy="2454300"/>
          </a:xfrm>
        </p:spPr>
        <p:txBody>
          <a:bodyPr>
            <a:normAutofit/>
          </a:bodyPr>
          <a:lstStyle/>
          <a:p>
            <a:endParaRPr lang="en-GB" sz="2400" dirty="0">
              <a:solidFill>
                <a:schemeClr val="bg1">
                  <a:alpha val="80000"/>
                </a:schemeClr>
              </a:solidFill>
            </a:endParaRPr>
          </a:p>
          <a:p>
            <a:pPr marL="0" indent="0">
              <a:buNone/>
            </a:pPr>
            <a:r>
              <a:rPr lang="en-GB" sz="3200" kern="1200" dirty="0">
                <a:solidFill>
                  <a:schemeClr val="bg1">
                    <a:alpha val="80000"/>
                  </a:schemeClr>
                </a:solidFill>
                <a:effectLst/>
                <a:latin typeface="+mn-lt"/>
                <a:ea typeface="+mn-ea"/>
                <a:cs typeface="+mn-cs"/>
              </a:rPr>
              <a:t>Read more on our </a:t>
            </a:r>
            <a:r>
              <a:rPr lang="en-GB" sz="3200" kern="1200" dirty="0">
                <a:solidFill>
                  <a:schemeClr val="bg1">
                    <a:alpha val="80000"/>
                  </a:schemeClr>
                </a:solidFill>
                <a:effectLst/>
                <a:latin typeface="+mn-lt"/>
                <a:ea typeface="+mn-ea"/>
                <a:cs typeface="+mn-cs"/>
                <a:hlinkClick r:id="rId3">
                  <a:extLst>
                    <a:ext uri="{A12FA001-AC4F-418D-AE19-62706E023703}">
                      <ahyp:hlinkClr xmlns:ahyp="http://schemas.microsoft.com/office/drawing/2018/hyperlinkcolor" val="tx"/>
                    </a:ext>
                  </a:extLst>
                </a:hlinkClick>
              </a:rPr>
              <a:t>blog post for UW academics </a:t>
            </a:r>
            <a:r>
              <a:rPr lang="en-GB" sz="3200" kern="1200" dirty="0">
                <a:solidFill>
                  <a:schemeClr val="bg1">
                    <a:alpha val="80000"/>
                  </a:schemeClr>
                </a:solidFill>
                <a:effectLst/>
                <a:latin typeface="+mn-lt"/>
                <a:ea typeface="+mn-ea"/>
                <a:cs typeface="+mn-cs"/>
              </a:rPr>
              <a:t>or the </a:t>
            </a:r>
            <a:r>
              <a:rPr lang="en-GB" sz="3200" kern="1200" dirty="0">
                <a:solidFill>
                  <a:schemeClr val="bg1">
                    <a:alpha val="80000"/>
                  </a:schemeClr>
                </a:solidFill>
                <a:effectLst/>
                <a:latin typeface="+mn-lt"/>
                <a:ea typeface="+mn-ea"/>
                <a:cs typeface="+mn-cs"/>
                <a:hlinkClick r:id="rId4">
                  <a:extLst>
                    <a:ext uri="{A12FA001-AC4F-418D-AE19-62706E023703}">
                      <ahyp:hlinkClr xmlns:ahyp="http://schemas.microsoft.com/office/drawing/2018/hyperlinkcolor" val="tx"/>
                    </a:ext>
                  </a:extLst>
                </a:hlinkClick>
              </a:rPr>
              <a:t>ebookSOS website</a:t>
            </a:r>
            <a:endParaRPr lang="en-GB" sz="3200" kern="1200" dirty="0">
              <a:solidFill>
                <a:schemeClr val="bg1">
                  <a:alpha val="80000"/>
                </a:schemeClr>
              </a:solidFill>
              <a:effectLst/>
              <a:latin typeface="+mn-lt"/>
              <a:ea typeface="+mn-ea"/>
              <a:cs typeface="+mn-cs"/>
            </a:endParaRPr>
          </a:p>
          <a:p>
            <a:endParaRPr lang="en-GB" sz="2400" dirty="0">
              <a:solidFill>
                <a:schemeClr val="bg1">
                  <a:alpha val="80000"/>
                </a:schemeClr>
              </a:solidFill>
            </a:endParaRPr>
          </a:p>
        </p:txBody>
      </p:sp>
      <p:pic>
        <p:nvPicPr>
          <p:cNvPr id="5" name="Picture 4">
            <a:extLst>
              <a:ext uri="{FF2B5EF4-FFF2-40B4-BE49-F238E27FC236}">
                <a16:creationId xmlns:a16="http://schemas.microsoft.com/office/drawing/2014/main" id="{116BCC82-063B-4F22-BEE6-16681B7D7F6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360" r="34959" b="-1"/>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25" name="Group 18">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20" name="Freeform: Shape 19">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0">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5016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B1FD3E6A-2597-44C0-B665-C4E59EFB42C2}"/>
              </a:ext>
              <a:ext uri="{C183D7F6-B498-43B3-948B-1728B52AA6E4}">
                <adec:decorative xmlns:adec="http://schemas.microsoft.com/office/drawing/2017/decorative" val="1"/>
              </a:ext>
            </a:extLst>
          </p:cNvPr>
          <p:cNvSpPr/>
          <p:nvPr/>
        </p:nvSpPr>
        <p:spPr>
          <a:xfrm>
            <a:off x="5546233" y="4589929"/>
            <a:ext cx="6269251" cy="1535151"/>
          </a:xfrm>
          <a:prstGeom prst="roundRect">
            <a:avLst/>
          </a:prstGeom>
          <a:solidFill>
            <a:schemeClr val="bg1">
              <a:lumMod val="85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lvl="0">
              <a:lnSpc>
                <a:spcPct val="100000"/>
              </a:lnSpc>
            </a:pPr>
            <a:endParaRPr lang="en-US" sz="2600" dirty="0"/>
          </a:p>
        </p:txBody>
      </p:sp>
      <p:sp>
        <p:nvSpPr>
          <p:cNvPr id="23" name="Rectangle: Rounded Corners 22">
            <a:extLst>
              <a:ext uri="{FF2B5EF4-FFF2-40B4-BE49-F238E27FC236}">
                <a16:creationId xmlns:a16="http://schemas.microsoft.com/office/drawing/2014/main" id="{1CD13224-B99C-485A-90DD-C04C3D246D51}"/>
              </a:ext>
              <a:ext uri="{C183D7F6-B498-43B3-948B-1728B52AA6E4}">
                <adec:decorative xmlns:adec="http://schemas.microsoft.com/office/drawing/2017/decorative" val="1"/>
              </a:ext>
            </a:extLst>
          </p:cNvPr>
          <p:cNvSpPr/>
          <p:nvPr/>
        </p:nvSpPr>
        <p:spPr>
          <a:xfrm>
            <a:off x="5538127" y="2645733"/>
            <a:ext cx="6269251" cy="1535151"/>
          </a:xfrm>
          <a:prstGeom prst="roundRect">
            <a:avLst/>
          </a:prstGeom>
          <a:solidFill>
            <a:schemeClr val="bg1">
              <a:lumMod val="85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lvl="0">
              <a:lnSpc>
                <a:spcPct val="100000"/>
              </a:lnSpc>
            </a:pPr>
            <a:endParaRPr lang="en-US" sz="2600" dirty="0"/>
          </a:p>
        </p:txBody>
      </p:sp>
      <p:sp>
        <p:nvSpPr>
          <p:cNvPr id="24" name="Rectangle: Rounded Corners 23">
            <a:extLst>
              <a:ext uri="{FF2B5EF4-FFF2-40B4-BE49-F238E27FC236}">
                <a16:creationId xmlns:a16="http://schemas.microsoft.com/office/drawing/2014/main" id="{E371D4B4-362F-43FC-B8CC-45C61AA1451C}"/>
              </a:ext>
              <a:ext uri="{C183D7F6-B498-43B3-948B-1728B52AA6E4}">
                <adec:decorative xmlns:adec="http://schemas.microsoft.com/office/drawing/2017/decorative" val="1"/>
              </a:ext>
            </a:extLst>
          </p:cNvPr>
          <p:cNvSpPr/>
          <p:nvPr/>
        </p:nvSpPr>
        <p:spPr>
          <a:xfrm>
            <a:off x="5538128" y="732920"/>
            <a:ext cx="6269251" cy="1535151"/>
          </a:xfrm>
          <a:prstGeom prst="roundRect">
            <a:avLst/>
          </a:prstGeom>
          <a:solidFill>
            <a:schemeClr val="bg1">
              <a:lumMod val="85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lvl="0">
              <a:lnSpc>
                <a:spcPct val="100000"/>
              </a:lnSpc>
            </a:pPr>
            <a:endParaRPr lang="en-US" sz="2600" dirty="0"/>
          </a:p>
        </p:txBody>
      </p:sp>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0CBD58-6025-4C97-BFB1-1B56C90E8CAE}"/>
              </a:ext>
            </a:extLst>
          </p:cNvPr>
          <p:cNvSpPr>
            <a:spLocks noGrp="1"/>
          </p:cNvSpPr>
          <p:nvPr>
            <p:ph type="title"/>
          </p:nvPr>
        </p:nvSpPr>
        <p:spPr>
          <a:xfrm>
            <a:off x="524740" y="620392"/>
            <a:ext cx="4047259" cy="5504688"/>
          </a:xfrm>
        </p:spPr>
        <p:txBody>
          <a:bodyPr>
            <a:normAutofit/>
          </a:bodyPr>
          <a:lstStyle/>
          <a:p>
            <a:r>
              <a:rPr lang="en-GB" sz="6000" dirty="0">
                <a:solidFill>
                  <a:schemeClr val="bg1"/>
                </a:solidFill>
              </a:rPr>
              <a:t>What are Worcester doing in response?</a:t>
            </a:r>
          </a:p>
        </p:txBody>
      </p:sp>
      <p:sp>
        <p:nvSpPr>
          <p:cNvPr id="14" name="Rectangle 13">
            <a:extLst>
              <a:ext uri="{FF2B5EF4-FFF2-40B4-BE49-F238E27FC236}">
                <a16:creationId xmlns:a16="http://schemas.microsoft.com/office/drawing/2014/main" id="{494EC9FF-82A9-4E94-9C53-087F7F6BD892}"/>
              </a:ext>
              <a:ext uri="{C183D7F6-B498-43B3-948B-1728B52AA6E4}">
                <adec:decorative xmlns:adec="http://schemas.microsoft.com/office/drawing/2017/decorative" val="1"/>
              </a:ext>
            </a:extLst>
          </p:cNvPr>
          <p:cNvSpPr/>
          <p:nvPr/>
        </p:nvSpPr>
        <p:spPr>
          <a:xfrm>
            <a:off x="5617949" y="4817504"/>
            <a:ext cx="1080000" cy="1080000"/>
          </a:xfrm>
          <a:prstGeom prst="rect">
            <a:avLst/>
          </a:prstGeom>
          <a:blipFill>
            <a:blip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7" name="Rectangle 16">
            <a:extLst>
              <a:ext uri="{FF2B5EF4-FFF2-40B4-BE49-F238E27FC236}">
                <a16:creationId xmlns:a16="http://schemas.microsoft.com/office/drawing/2014/main" id="{D23101AA-353D-48D4-8CA0-B4C0AAFFAD1D}"/>
              </a:ext>
              <a:ext uri="{C183D7F6-B498-43B3-948B-1728B52AA6E4}">
                <adec:decorative xmlns:adec="http://schemas.microsoft.com/office/drawing/2017/decorative" val="1"/>
              </a:ext>
            </a:extLst>
          </p:cNvPr>
          <p:cNvSpPr/>
          <p:nvPr/>
        </p:nvSpPr>
        <p:spPr>
          <a:xfrm>
            <a:off x="5736000" y="1223496"/>
            <a:ext cx="720000" cy="720000"/>
          </a:xfrm>
          <a:prstGeom prst="rect">
            <a:avLst/>
          </a:prstGeom>
          <a:blipFill>
            <a:blip r:embed="rId5">
              <a:extLst>
                <a:ext uri="{28A0092B-C50C-407E-A947-70E740481C1C}">
                  <a14:useLocalDpi xmlns:a14="http://schemas.microsoft.com/office/drawing/2010/main" val="0"/>
                </a:ext>
              </a:extLst>
            </a:blip>
            <a:srcRect/>
            <a:stretch>
              <a:fillRect l="-1000" r="-1000"/>
            </a:stretch>
          </a:blipFill>
        </p:spPr>
        <p:style>
          <a:lnRef idx="2">
            <a:schemeClr val="lt1">
              <a:alpha val="0"/>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GB" dirty="0"/>
          </a:p>
        </p:txBody>
      </p:sp>
      <p:sp>
        <p:nvSpPr>
          <p:cNvPr id="19" name="Rectangle 18">
            <a:extLst>
              <a:ext uri="{FF2B5EF4-FFF2-40B4-BE49-F238E27FC236}">
                <a16:creationId xmlns:a16="http://schemas.microsoft.com/office/drawing/2014/main" id="{3FC8B6F2-0DA2-4597-B1D9-9D68CF25CA5A}"/>
              </a:ext>
            </a:extLst>
          </p:cNvPr>
          <p:cNvSpPr/>
          <p:nvPr/>
        </p:nvSpPr>
        <p:spPr>
          <a:xfrm>
            <a:off x="7004952" y="1223496"/>
            <a:ext cx="4547399" cy="553998"/>
          </a:xfrm>
          <a:prstGeom prst="rect">
            <a:avLst/>
          </a:prstGeom>
        </p:spPr>
        <p:txBody>
          <a:bodyPr wrap="none">
            <a:spAutoFit/>
          </a:bodyPr>
          <a:lstStyle/>
          <a:p>
            <a:pPr lvl="0">
              <a:lnSpc>
                <a:spcPct val="100000"/>
              </a:lnSpc>
            </a:pPr>
            <a:r>
              <a:rPr lang="en-US" sz="3000" dirty="0"/>
              <a:t>Academic awareness raising</a:t>
            </a:r>
          </a:p>
        </p:txBody>
      </p:sp>
      <p:sp>
        <p:nvSpPr>
          <p:cNvPr id="25" name="Rectangle 24">
            <a:extLst>
              <a:ext uri="{FF2B5EF4-FFF2-40B4-BE49-F238E27FC236}">
                <a16:creationId xmlns:a16="http://schemas.microsoft.com/office/drawing/2014/main" id="{9759FEE6-0B89-4FAC-B8EF-6362EC4D9F1E}"/>
              </a:ext>
            </a:extLst>
          </p:cNvPr>
          <p:cNvSpPr/>
          <p:nvPr/>
        </p:nvSpPr>
        <p:spPr>
          <a:xfrm>
            <a:off x="7004952" y="2903915"/>
            <a:ext cx="4026673" cy="1015663"/>
          </a:xfrm>
          <a:prstGeom prst="rect">
            <a:avLst/>
          </a:prstGeom>
        </p:spPr>
        <p:txBody>
          <a:bodyPr wrap="square">
            <a:spAutoFit/>
          </a:bodyPr>
          <a:lstStyle/>
          <a:p>
            <a:pPr lvl="0">
              <a:lnSpc>
                <a:spcPct val="100000"/>
              </a:lnSpc>
            </a:pPr>
            <a:r>
              <a:rPr lang="en-US" sz="3000" dirty="0"/>
              <a:t>Working with </a:t>
            </a:r>
            <a:r>
              <a:rPr lang="en-US" sz="3000" dirty="0" err="1"/>
              <a:t>etextbook</a:t>
            </a:r>
            <a:r>
              <a:rPr lang="en-US" sz="3000" dirty="0"/>
              <a:t> provider, </a:t>
            </a:r>
            <a:r>
              <a:rPr lang="en-US" sz="3000" dirty="0" err="1"/>
              <a:t>Bibliu</a:t>
            </a:r>
            <a:endParaRPr lang="en-US" sz="3000" dirty="0"/>
          </a:p>
        </p:txBody>
      </p:sp>
      <p:sp>
        <p:nvSpPr>
          <p:cNvPr id="21" name="Rectangle 20">
            <a:extLst>
              <a:ext uri="{FF2B5EF4-FFF2-40B4-BE49-F238E27FC236}">
                <a16:creationId xmlns:a16="http://schemas.microsoft.com/office/drawing/2014/main" id="{F6EAD07A-E68A-4E7F-A4C4-A3FF63CEB5EE}"/>
              </a:ext>
            </a:extLst>
          </p:cNvPr>
          <p:cNvSpPr/>
          <p:nvPr/>
        </p:nvSpPr>
        <p:spPr>
          <a:xfrm>
            <a:off x="6977972" y="4656061"/>
            <a:ext cx="4574379" cy="1477328"/>
          </a:xfrm>
          <a:prstGeom prst="rect">
            <a:avLst/>
          </a:prstGeom>
        </p:spPr>
        <p:txBody>
          <a:bodyPr wrap="square">
            <a:spAutoFit/>
          </a:bodyPr>
          <a:lstStyle/>
          <a:p>
            <a:pPr lvl="0">
              <a:lnSpc>
                <a:spcPct val="100000"/>
              </a:lnSpc>
            </a:pPr>
            <a:r>
              <a:rPr lang="en-GB" sz="3000" dirty="0">
                <a:hlinkClick r:id="rId6"/>
              </a:rPr>
              <a:t>Advice for academics negotiating book publishing contracts</a:t>
            </a:r>
            <a:endParaRPr lang="en-US" sz="3000" dirty="0"/>
          </a:p>
        </p:txBody>
      </p:sp>
      <p:pic>
        <p:nvPicPr>
          <p:cNvPr id="4" name="Graphic 3">
            <a:extLst>
              <a:ext uri="{FF2B5EF4-FFF2-40B4-BE49-F238E27FC236}">
                <a16:creationId xmlns:a16="http://schemas.microsoft.com/office/drawing/2014/main" id="{4FFC4DAC-A1FB-47A7-B2CD-8042427268C6}"/>
              </a:ext>
              <a:ext uri="{C183D7F6-B498-43B3-948B-1728B52AA6E4}">
                <adec:decorative xmlns:adec="http://schemas.microsoft.com/office/drawing/2017/decorative" val="1"/>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00749" y="2939607"/>
            <a:ext cx="914400" cy="914400"/>
          </a:xfrm>
          <a:prstGeom prst="rect">
            <a:avLst/>
          </a:prstGeom>
        </p:spPr>
      </p:pic>
    </p:spTree>
    <p:extLst>
      <p:ext uri="{BB962C8B-B14F-4D97-AF65-F5344CB8AC3E}">
        <p14:creationId xmlns:p14="http://schemas.microsoft.com/office/powerpoint/2010/main" val="109923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FEFB"/>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09D1D-1C3E-4F87-B302-55BF0FDC80E9}"/>
              </a:ext>
            </a:extLst>
          </p:cNvPr>
          <p:cNvSpPr>
            <a:spLocks noGrp="1"/>
          </p:cNvSpPr>
          <p:nvPr>
            <p:ph type="title"/>
          </p:nvPr>
        </p:nvSpPr>
        <p:spPr>
          <a:xfrm>
            <a:off x="827389" y="274232"/>
            <a:ext cx="3807187" cy="2228074"/>
          </a:xfrm>
        </p:spPr>
        <p:txBody>
          <a:bodyPr vert="horz" lIns="91440" tIns="45720" rIns="91440" bIns="45720" rtlCol="0" anchor="ctr">
            <a:normAutofit/>
          </a:bodyPr>
          <a:lstStyle/>
          <a:p>
            <a:r>
              <a:rPr lang="en-US" sz="4000" dirty="0"/>
              <a:t>Profile of spend: </a:t>
            </a:r>
            <a:r>
              <a:rPr lang="en-US" sz="4000" dirty="0" err="1"/>
              <a:t>eresources</a:t>
            </a:r>
            <a:r>
              <a:rPr lang="en-US" sz="4000" dirty="0"/>
              <a:t> vs physical</a:t>
            </a:r>
          </a:p>
        </p:txBody>
      </p:sp>
      <p:sp>
        <p:nvSpPr>
          <p:cNvPr id="6" name="TextBox 5">
            <a:extLst>
              <a:ext uri="{FF2B5EF4-FFF2-40B4-BE49-F238E27FC236}">
                <a16:creationId xmlns:a16="http://schemas.microsoft.com/office/drawing/2014/main" id="{E3746367-1960-47AC-9EA0-0F6A88F6138F}"/>
              </a:ext>
            </a:extLst>
          </p:cNvPr>
          <p:cNvSpPr txBox="1"/>
          <p:nvPr/>
        </p:nvSpPr>
        <p:spPr>
          <a:xfrm>
            <a:off x="835151" y="2507069"/>
            <a:ext cx="3799425" cy="314324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t>UW information resource spend 2020/21: </a:t>
            </a:r>
          </a:p>
          <a:p>
            <a:pPr lvl="1" indent="-228600">
              <a:lnSpc>
                <a:spcPct val="90000"/>
              </a:lnSpc>
              <a:spcAft>
                <a:spcPts val="600"/>
              </a:spcAft>
              <a:buFont typeface="Arial" panose="020B0604020202020204" pitchFamily="34" charset="0"/>
              <a:buChar char="•"/>
            </a:pPr>
            <a:r>
              <a:rPr lang="en-US" sz="2400" dirty="0"/>
              <a:t>4%</a:t>
            </a:r>
            <a:r>
              <a:rPr lang="en-US" sz="2400" dirty="0">
                <a:effectLst/>
              </a:rPr>
              <a:t> physical books</a:t>
            </a:r>
            <a:endParaRPr lang="en-US" sz="2400" dirty="0"/>
          </a:p>
          <a:p>
            <a:pPr lvl="1" indent="-228600">
              <a:lnSpc>
                <a:spcPct val="90000"/>
              </a:lnSpc>
              <a:spcAft>
                <a:spcPts val="600"/>
              </a:spcAft>
              <a:buFont typeface="Arial" panose="020B0604020202020204" pitchFamily="34" charset="0"/>
              <a:buChar char="•"/>
            </a:pPr>
            <a:r>
              <a:rPr lang="en-US" sz="2400" dirty="0">
                <a:effectLst/>
              </a:rPr>
              <a:t>19% on </a:t>
            </a:r>
            <a:r>
              <a:rPr lang="en-US" sz="2400" dirty="0" err="1">
                <a:effectLst/>
              </a:rPr>
              <a:t>ebooks</a:t>
            </a:r>
            <a:r>
              <a:rPr lang="en-US" sz="2400" dirty="0">
                <a:effectLst/>
              </a:rPr>
              <a:t> </a:t>
            </a:r>
            <a:endParaRPr lang="en-US" sz="2400" dirty="0"/>
          </a:p>
          <a:p>
            <a:pPr lvl="1" indent="-228600">
              <a:lnSpc>
                <a:spcPct val="90000"/>
              </a:lnSpc>
              <a:spcAft>
                <a:spcPts val="600"/>
              </a:spcAft>
              <a:buFont typeface="Arial" panose="020B0604020202020204" pitchFamily="34" charset="0"/>
              <a:buChar char="•"/>
            </a:pPr>
            <a:r>
              <a:rPr lang="en-US" sz="2400" dirty="0">
                <a:effectLst/>
              </a:rPr>
              <a:t>77% </a:t>
            </a:r>
            <a:r>
              <a:rPr lang="en-US" sz="2400" dirty="0" err="1">
                <a:effectLst/>
              </a:rPr>
              <a:t>eresources</a:t>
            </a:r>
            <a:endParaRPr lang="en-US" sz="2400" dirty="0">
              <a:effectLst/>
            </a:endParaRPr>
          </a:p>
          <a:p>
            <a:pPr indent="-228600">
              <a:lnSpc>
                <a:spcPct val="90000"/>
              </a:lnSpc>
              <a:spcAft>
                <a:spcPts val="600"/>
              </a:spcAft>
              <a:buFont typeface="Arial" panose="020B0604020202020204" pitchFamily="34" charset="0"/>
              <a:buChar char="•"/>
            </a:pPr>
            <a:r>
              <a:rPr lang="en-US" sz="2400" dirty="0"/>
              <a:t>Average for </a:t>
            </a:r>
            <a:r>
              <a:rPr lang="en-US" sz="2400" dirty="0">
                <a:effectLst/>
              </a:rPr>
              <a:t>UK HE libraries 2019/20:</a:t>
            </a:r>
          </a:p>
          <a:p>
            <a:pPr lvl="1" indent="-228600">
              <a:lnSpc>
                <a:spcPct val="90000"/>
              </a:lnSpc>
              <a:spcAft>
                <a:spcPts val="600"/>
              </a:spcAft>
              <a:buFont typeface="Arial" panose="020B0604020202020204" pitchFamily="34" charset="0"/>
              <a:buChar char="•"/>
            </a:pPr>
            <a:r>
              <a:rPr lang="en-US" sz="2400" dirty="0">
                <a:effectLst/>
              </a:rPr>
              <a:t>7.1% print</a:t>
            </a:r>
          </a:p>
          <a:p>
            <a:pPr lvl="1" indent="-228600">
              <a:lnSpc>
                <a:spcPct val="90000"/>
              </a:lnSpc>
              <a:spcAft>
                <a:spcPts val="600"/>
              </a:spcAft>
              <a:buFont typeface="Arial" panose="020B0604020202020204" pitchFamily="34" charset="0"/>
              <a:buChar char="•"/>
            </a:pPr>
            <a:r>
              <a:rPr lang="en-US" sz="2400" dirty="0">
                <a:effectLst/>
              </a:rPr>
              <a:t>15.7% </a:t>
            </a:r>
            <a:r>
              <a:rPr lang="en-US" sz="2400" dirty="0" err="1">
                <a:effectLst/>
              </a:rPr>
              <a:t>ebook</a:t>
            </a:r>
            <a:endParaRPr lang="en-US" sz="2400" dirty="0">
              <a:effectLst/>
            </a:endParaRPr>
          </a:p>
          <a:p>
            <a:pPr lvl="1" indent="-228600">
              <a:lnSpc>
                <a:spcPct val="90000"/>
              </a:lnSpc>
              <a:spcAft>
                <a:spcPts val="600"/>
              </a:spcAft>
              <a:buFont typeface="Arial" panose="020B0604020202020204" pitchFamily="34" charset="0"/>
              <a:buChar char="•"/>
            </a:pPr>
            <a:r>
              <a:rPr lang="en-US" sz="2400" dirty="0">
                <a:effectLst/>
              </a:rPr>
              <a:t>77.2% </a:t>
            </a:r>
            <a:r>
              <a:rPr lang="en-US" sz="2400" dirty="0" err="1">
                <a:effectLst/>
              </a:rPr>
              <a:t>eresources</a:t>
            </a:r>
            <a:endParaRPr lang="en-US" sz="2400" dirty="0"/>
          </a:p>
        </p:txBody>
      </p:sp>
      <p:pic>
        <p:nvPicPr>
          <p:cNvPr id="5" name="Content Placeholder 4">
            <a:extLst>
              <a:ext uri="{FF2B5EF4-FFF2-40B4-BE49-F238E27FC236}">
                <a16:creationId xmlns:a16="http://schemas.microsoft.com/office/drawing/2014/main" id="{606D43AF-1E88-4061-BCF2-92B8E5A97433}"/>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863" r="23592" b="-1"/>
          <a:stretch/>
        </p:blipFill>
        <p:spPr>
          <a:xfrm>
            <a:off x="5010386" y="10"/>
            <a:ext cx="7181613" cy="6857990"/>
          </a:xfrm>
          <a:prstGeom prst="rect">
            <a:avLst/>
          </a:prstGeom>
          <a:effectLst/>
        </p:spPr>
      </p:pic>
    </p:spTree>
    <p:extLst>
      <p:ext uri="{BB962C8B-B14F-4D97-AF65-F5344CB8AC3E}">
        <p14:creationId xmlns:p14="http://schemas.microsoft.com/office/powerpoint/2010/main" val="191416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9E01FA-66D4-4442-8C5A-9EC12B9B94AF}"/>
              </a:ext>
            </a:extLst>
          </p:cNvPr>
          <p:cNvSpPr>
            <a:spLocks noGrp="1"/>
          </p:cNvSpPr>
          <p:nvPr>
            <p:ph type="ctrTitle"/>
          </p:nvPr>
        </p:nvSpPr>
        <p:spPr>
          <a:xfrm>
            <a:off x="640080" y="325369"/>
            <a:ext cx="4368602" cy="1956841"/>
          </a:xfrm>
        </p:spPr>
        <p:txBody>
          <a:bodyPr vert="horz" lIns="91440" tIns="45720" rIns="91440" bIns="45720" rtlCol="0" anchor="b">
            <a:normAutofit/>
          </a:bodyPr>
          <a:lstStyle/>
          <a:p>
            <a:pPr algn="l"/>
            <a:r>
              <a:rPr lang="en-US" sz="3400" b="1" dirty="0"/>
              <a:t>Preventing Schools dealing direct with publishers:</a:t>
            </a:r>
            <a:br>
              <a:rPr lang="en-US" sz="3400" b="1" dirty="0"/>
            </a:br>
            <a:endParaRPr lang="en-US" sz="3400"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DEDBD5F-2447-440A-A43F-87174CB173E8}"/>
              </a:ext>
            </a:extLst>
          </p:cNvPr>
          <p:cNvSpPr txBox="1"/>
          <p:nvPr/>
        </p:nvSpPr>
        <p:spPr>
          <a:xfrm>
            <a:off x="640080" y="2872899"/>
            <a:ext cx="4243589" cy="3320668"/>
          </a:xfrm>
          <a:prstGeom prst="rect">
            <a:avLst/>
          </a:prstGeom>
        </p:spPr>
        <p:txBody>
          <a:bodyPr vert="horz" lIns="91440" tIns="45720" rIns="91440" bIns="45720" rtlCol="0">
            <a:normAutofit/>
          </a:bodyPr>
          <a:lstStyle/>
          <a:p>
            <a:pPr marL="571500" indent="-228600">
              <a:lnSpc>
                <a:spcPct val="90000"/>
              </a:lnSpc>
              <a:spcAft>
                <a:spcPts val="600"/>
              </a:spcAft>
              <a:buFont typeface="Arial" panose="020B0604020202020204" pitchFamily="34" charset="0"/>
              <a:buChar char="•"/>
            </a:pPr>
            <a:r>
              <a:rPr lang="en-US" sz="2800" dirty="0"/>
              <a:t>School meetings</a:t>
            </a:r>
          </a:p>
          <a:p>
            <a:pPr marL="571500" indent="-228600">
              <a:lnSpc>
                <a:spcPct val="90000"/>
              </a:lnSpc>
              <a:spcAft>
                <a:spcPts val="600"/>
              </a:spcAft>
              <a:buFont typeface="Arial" panose="020B0604020202020204" pitchFamily="34" charset="0"/>
              <a:buChar char="•"/>
            </a:pPr>
            <a:r>
              <a:rPr lang="en-US" sz="2800" dirty="0"/>
              <a:t>Working with school managers</a:t>
            </a:r>
          </a:p>
          <a:p>
            <a:pPr marL="571500" indent="-228600">
              <a:lnSpc>
                <a:spcPct val="90000"/>
              </a:lnSpc>
              <a:spcAft>
                <a:spcPts val="600"/>
              </a:spcAft>
              <a:buFont typeface="Arial" panose="020B0604020202020204" pitchFamily="34" charset="0"/>
              <a:buChar char="•"/>
            </a:pPr>
            <a:r>
              <a:rPr lang="en-US" sz="2800" dirty="0"/>
              <a:t>Liaising with procurement</a:t>
            </a:r>
          </a:p>
          <a:p>
            <a:pPr marL="571500" indent="-228600">
              <a:lnSpc>
                <a:spcPct val="90000"/>
              </a:lnSpc>
              <a:spcAft>
                <a:spcPts val="600"/>
              </a:spcAft>
              <a:buFont typeface="Arial" panose="020B0604020202020204" pitchFamily="34" charset="0"/>
              <a:buChar char="•"/>
            </a:pPr>
            <a:r>
              <a:rPr lang="en-US" sz="2800" dirty="0"/>
              <a:t>Meetings re. specific </a:t>
            </a:r>
            <a:r>
              <a:rPr lang="en-US" sz="2800" dirty="0" err="1"/>
              <a:t>etextbooks</a:t>
            </a:r>
            <a:endParaRPr lang="en-US" sz="2800" dirty="0"/>
          </a:p>
        </p:txBody>
      </p:sp>
      <p:pic>
        <p:nvPicPr>
          <p:cNvPr id="5" name="Picture 4">
            <a:extLst>
              <a:ext uri="{FF2B5EF4-FFF2-40B4-BE49-F238E27FC236}">
                <a16:creationId xmlns:a16="http://schemas.microsoft.com/office/drawing/2014/main" id="{73E314E9-9EF9-4D07-9827-B835D45C073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1" b="17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A2CD77FF-C217-4CDF-970F-009FF3C53AFD}"/>
              </a:ext>
            </a:extLst>
          </p:cNvPr>
          <p:cNvSpPr txBox="1"/>
          <p:nvPr/>
        </p:nvSpPr>
        <p:spPr>
          <a:xfrm>
            <a:off x="357188" y="6315075"/>
            <a:ext cx="5957887" cy="369332"/>
          </a:xfrm>
          <a:prstGeom prst="rect">
            <a:avLst/>
          </a:prstGeom>
          <a:noFill/>
        </p:spPr>
        <p:txBody>
          <a:bodyPr wrap="square" rtlCol="0">
            <a:spAutoFit/>
          </a:bodyPr>
          <a:lstStyle/>
          <a:p>
            <a:r>
              <a:rPr lang="en-GB" dirty="0">
                <a:hlinkClick r:id="rId4"/>
              </a:rPr>
              <a:t>Image via Tim Green </a:t>
            </a:r>
            <a:r>
              <a:rPr lang="en-GB" dirty="0"/>
              <a:t>on Flickr via </a:t>
            </a:r>
            <a:r>
              <a:rPr lang="en-GB" dirty="0">
                <a:hlinkClick r:id="rId5"/>
              </a:rPr>
              <a:t>CC BY 2.0 licence</a:t>
            </a:r>
            <a:r>
              <a:rPr lang="en-GB" dirty="0"/>
              <a:t> </a:t>
            </a:r>
          </a:p>
        </p:txBody>
      </p:sp>
    </p:spTree>
    <p:extLst>
      <p:ext uri="{BB962C8B-B14F-4D97-AF65-F5344CB8AC3E}">
        <p14:creationId xmlns:p14="http://schemas.microsoft.com/office/powerpoint/2010/main" val="284152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80B1523-D27A-4DA9-B0A4-B2DAB754251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7117" r="-1" b="7116"/>
          <a:stretch/>
        </p:blipFill>
        <p:spPr>
          <a:xfrm>
            <a:off x="-1" y="10"/>
            <a:ext cx="12228129" cy="4666928"/>
          </a:xfrm>
          <a:prstGeom prst="rect">
            <a:avLst/>
          </a:prstGeom>
          <a:solidFill>
            <a:schemeClr val="bg1">
              <a:lumMod val="85000"/>
            </a:schemeClr>
          </a:solidFill>
        </p:spPr>
      </p:pic>
      <p:grpSp>
        <p:nvGrpSpPr>
          <p:cNvPr id="31" name="Group 3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32" name="Freeform: Shape 31">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35" name="Freeform: Shape 34">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0C509D1D-1C3E-4F87-B302-55BF0FDC80E9}"/>
              </a:ext>
            </a:extLst>
          </p:cNvPr>
          <p:cNvSpPr>
            <a:spLocks noGrp="1"/>
          </p:cNvSpPr>
          <p:nvPr>
            <p:ph type="title"/>
          </p:nvPr>
        </p:nvSpPr>
        <p:spPr>
          <a:xfrm>
            <a:off x="804672" y="4551037"/>
            <a:ext cx="10419140" cy="1509931"/>
          </a:xfrm>
        </p:spPr>
        <p:txBody>
          <a:bodyPr>
            <a:noAutofit/>
          </a:bodyPr>
          <a:lstStyle/>
          <a:p>
            <a:r>
              <a:rPr lang="en-GB" dirty="0">
                <a:solidFill>
                  <a:schemeClr val="tx2"/>
                </a:solidFill>
                <a:hlinkClick r:id="rId4"/>
              </a:rPr>
              <a:t>Helping academics make informed publishing choices &amp; empowered to negotiate their contracts</a:t>
            </a:r>
            <a:endParaRPr lang="en-GB" dirty="0">
              <a:solidFill>
                <a:schemeClr val="tx2"/>
              </a:solidFill>
            </a:endParaRPr>
          </a:p>
        </p:txBody>
      </p:sp>
    </p:spTree>
    <p:extLst>
      <p:ext uri="{BB962C8B-B14F-4D97-AF65-F5344CB8AC3E}">
        <p14:creationId xmlns:p14="http://schemas.microsoft.com/office/powerpoint/2010/main" val="408251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09D1D-1C3E-4F87-B302-55BF0FDC80E9}"/>
              </a:ext>
            </a:extLst>
          </p:cNvPr>
          <p:cNvSpPr>
            <a:spLocks noGrp="1"/>
          </p:cNvSpPr>
          <p:nvPr>
            <p:ph type="title"/>
          </p:nvPr>
        </p:nvSpPr>
        <p:spPr>
          <a:xfrm>
            <a:off x="5775961" y="962526"/>
            <a:ext cx="5384800" cy="3210689"/>
          </a:xfrm>
        </p:spPr>
        <p:txBody>
          <a:bodyPr vert="horz" lIns="91440" tIns="45720" rIns="91440" bIns="45720" rtlCol="0" anchor="b">
            <a:normAutofit/>
          </a:bodyPr>
          <a:lstStyle/>
          <a:p>
            <a:br>
              <a:rPr lang="en-US" sz="4000" i="1" kern="1200" dirty="0">
                <a:solidFill>
                  <a:schemeClr val="tx1"/>
                </a:solidFill>
                <a:latin typeface="+mj-lt"/>
                <a:ea typeface="+mj-ea"/>
                <a:cs typeface="+mj-cs"/>
              </a:rPr>
            </a:br>
            <a:r>
              <a:rPr lang="en-US" sz="4000" kern="1200" dirty="0">
                <a:solidFill>
                  <a:schemeClr val="tx1"/>
                </a:solidFill>
                <a:latin typeface="+mj-lt"/>
                <a:ea typeface="+mj-ea"/>
                <a:cs typeface="+mj-cs"/>
              </a:rPr>
              <a:t>The reality of negotiating a contract: a case study from Michelle Malomo</a:t>
            </a:r>
            <a:br>
              <a:rPr lang="en-US" sz="4000" i="1"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sp>
        <p:nvSpPr>
          <p:cNvPr id="9" name="Content Placeholder 8">
            <a:extLst>
              <a:ext uri="{FF2B5EF4-FFF2-40B4-BE49-F238E27FC236}">
                <a16:creationId xmlns:a16="http://schemas.microsoft.com/office/drawing/2014/main" id="{343486F4-4267-4B47-832E-0A79267D2A78}"/>
              </a:ext>
            </a:extLst>
          </p:cNvPr>
          <p:cNvSpPr>
            <a:spLocks noGrp="1"/>
          </p:cNvSpPr>
          <p:nvPr>
            <p:ph idx="1"/>
          </p:nvPr>
        </p:nvSpPr>
        <p:spPr>
          <a:xfrm>
            <a:off x="5775961" y="4173215"/>
            <a:ext cx="4048760" cy="1095017"/>
          </a:xfrm>
        </p:spPr>
        <p:txBody>
          <a:bodyPr vert="horz" lIns="91440" tIns="45720" rIns="91440" bIns="45720" rtlCol="0" anchor="t">
            <a:noAutofit/>
          </a:bodyPr>
          <a:lstStyle/>
          <a:p>
            <a:pPr marL="0" indent="0">
              <a:buNone/>
            </a:pPr>
            <a:r>
              <a:rPr lang="en-US" sz="3000" kern="1200" dirty="0">
                <a:solidFill>
                  <a:schemeClr val="tx1"/>
                </a:solidFill>
                <a:latin typeface="+mn-lt"/>
                <a:ea typeface="+mn-ea"/>
                <a:cs typeface="+mn-cs"/>
              </a:rPr>
              <a:t>Michelle is an inclusive practitioner who believes </a:t>
            </a:r>
            <a:r>
              <a:rPr lang="en-US" sz="3000" kern="1200" dirty="0" err="1">
                <a:solidFill>
                  <a:schemeClr val="tx1"/>
                </a:solidFill>
                <a:latin typeface="+mn-lt"/>
                <a:ea typeface="+mn-ea"/>
                <a:cs typeface="+mn-cs"/>
              </a:rPr>
              <a:t>ebook</a:t>
            </a:r>
            <a:r>
              <a:rPr lang="en-US" sz="3000" kern="1200" dirty="0">
                <a:solidFill>
                  <a:schemeClr val="tx1"/>
                </a:solidFill>
                <a:latin typeface="+mn-lt"/>
                <a:ea typeface="+mn-ea"/>
                <a:cs typeface="+mn-cs"/>
              </a:rPr>
              <a:t> access is vital for her students</a:t>
            </a:r>
          </a:p>
        </p:txBody>
      </p:sp>
      <p:pic>
        <p:nvPicPr>
          <p:cNvPr id="5" name="Content Placeholder 4" descr="Photo of Michelle Malomo">
            <a:extLst>
              <a:ext uri="{FF2B5EF4-FFF2-40B4-BE49-F238E27FC236}">
                <a16:creationId xmlns:a16="http://schemas.microsoft.com/office/drawing/2014/main" id="{E371E5FF-F22F-49C7-BAE8-2C82CC7BFA81}"/>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8896" r="8897"/>
          <a:stretch/>
        </p:blipFill>
        <p:spPr>
          <a:xfrm>
            <a:off x="1388559" y="931058"/>
            <a:ext cx="3060819" cy="4964416"/>
          </a:xfrm>
          <a:prstGeom prst="rect">
            <a:avLst/>
          </a:prstGeom>
        </p:spPr>
      </p:pic>
      <p:sp>
        <p:nvSpPr>
          <p:cNvPr id="34" name="Freeform: Shape 22">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6">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628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B4722D-2D74-455E-A79F-01E67067E63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9367" b="6678"/>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09D1D-1C3E-4F87-B302-55BF0FDC80E9}"/>
              </a:ext>
            </a:extLst>
          </p:cNvPr>
          <p:cNvSpPr>
            <a:spLocks noGrp="1"/>
          </p:cNvSpPr>
          <p:nvPr>
            <p:ph type="title"/>
          </p:nvPr>
        </p:nvSpPr>
        <p:spPr>
          <a:xfrm>
            <a:off x="0" y="5317240"/>
            <a:ext cx="12191979" cy="744836"/>
          </a:xfrm>
        </p:spPr>
        <p:txBody>
          <a:bodyPr vert="horz" lIns="91440" tIns="45720" rIns="91440" bIns="45720" rtlCol="0" anchor="ctr">
            <a:noAutofit/>
          </a:bodyPr>
          <a:lstStyle/>
          <a:p>
            <a:pPr algn="ctr"/>
            <a:r>
              <a:rPr lang="en-US" sz="3200" dirty="0">
                <a:solidFill>
                  <a:schemeClr val="tx1">
                    <a:lumMod val="85000"/>
                    <a:lumOff val="15000"/>
                  </a:schemeClr>
                </a:solidFill>
              </a:rPr>
              <a:t>Fine print detail showed that the </a:t>
            </a:r>
            <a:r>
              <a:rPr lang="en-US" sz="3200" dirty="0" err="1">
                <a:solidFill>
                  <a:schemeClr val="tx1">
                    <a:lumMod val="85000"/>
                    <a:lumOff val="15000"/>
                  </a:schemeClr>
                </a:solidFill>
              </a:rPr>
              <a:t>ebook</a:t>
            </a:r>
            <a:r>
              <a:rPr lang="en-US" sz="3200" dirty="0">
                <a:solidFill>
                  <a:schemeClr val="tx1">
                    <a:lumMod val="85000"/>
                    <a:lumOff val="15000"/>
                  </a:schemeClr>
                </a:solidFill>
              </a:rPr>
              <a:t> wasn’t something we could buy</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109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CB9A8307B78043AD413147CBA79EEE" ma:contentTypeVersion="16" ma:contentTypeDescription="Create a new document." ma:contentTypeScope="" ma:versionID="ac6e170638812071a11ae709af3b9134">
  <xsd:schema xmlns:xsd="http://www.w3.org/2001/XMLSchema" xmlns:xs="http://www.w3.org/2001/XMLSchema" xmlns:p="http://schemas.microsoft.com/office/2006/metadata/properties" xmlns:ns1="http://schemas.microsoft.com/sharepoint/v3" xmlns:ns3="55a82d09-cf1d-452a-96d8-56f9a88d4d47" xmlns:ns4="1fdc4896-d213-41ae-b2b8-2a7ee76dd895" targetNamespace="http://schemas.microsoft.com/office/2006/metadata/properties" ma:root="true" ma:fieldsID="94b3ff5c2dbd193dd6723af3d112c18f" ns1:_="" ns3:_="" ns4:_="">
    <xsd:import namespace="http://schemas.microsoft.com/sharepoint/v3"/>
    <xsd:import namespace="55a82d09-cf1d-452a-96d8-56f9a88d4d47"/>
    <xsd:import namespace="1fdc4896-d213-41ae-b2b8-2a7ee76dd8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a82d09-cf1d-452a-96d8-56f9a88d4d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dc4896-d213-41ae-b2b8-2a7ee76dd89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68F94D9-DC4A-49F8-B803-C5061B789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a82d09-cf1d-452a-96d8-56f9a88d4d47"/>
    <ds:schemaRef ds:uri="1fdc4896-d213-41ae-b2b8-2a7ee76dd8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A9FBC3-9124-4FD8-92F0-C4FA09E9482F}">
  <ds:schemaRefs>
    <ds:schemaRef ds:uri="http://schemas.microsoft.com/sharepoint/v3/contenttype/forms"/>
  </ds:schemaRefs>
</ds:datastoreItem>
</file>

<file path=customXml/itemProps3.xml><?xml version="1.0" encoding="utf-8"?>
<ds:datastoreItem xmlns:ds="http://schemas.openxmlformats.org/officeDocument/2006/customXml" ds:itemID="{FC67D494-4B1C-4E81-B711-F10370BE436C}">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10410</TotalTime>
  <Words>692</Words>
  <Application>Microsoft Office PowerPoint</Application>
  <PresentationFormat>Widescreen</PresentationFormat>
  <Paragraphs>76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#ebookSOS: how the pandemic has impacted on learning resources and what we’re doing about it at the University of Worcester </vt:lpstr>
      <vt:lpstr>#ebookSOS</vt:lpstr>
      <vt:lpstr>Ebook pricing and licensing are the main barriers </vt:lpstr>
      <vt:lpstr>What are Worcester doing in response?</vt:lpstr>
      <vt:lpstr>Profile of spend: eresources vs physical</vt:lpstr>
      <vt:lpstr>Preventing Schools dealing direct with publishers: </vt:lpstr>
      <vt:lpstr>Helping academics make informed publishing choices &amp; empowered to negotiate their contracts</vt:lpstr>
      <vt:lpstr> The reality of negotiating a contract: a case study from Michelle Malomo </vt:lpstr>
      <vt:lpstr>Fine print detail showed that the ebook wasn’t something we could buy</vt:lpstr>
      <vt:lpstr>Educator values are a useful hook for academic buy-in</vt:lpstr>
      <vt:lpstr>Success with new publisher, Critical Publishing!</vt:lpstr>
      <vt:lpstr>A final point</vt:lpstr>
      <vt:lpstr>Questions?</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#ebookSOS: how the pandemic has impacted on learning resources and what we’re doing about it at the University of Worcester </dc:title>
  <dc:creator>Sarah Pittaway</dc:creator>
  <cp:lastModifiedBy>Sarah Pittaway</cp:lastModifiedBy>
  <cp:revision>1</cp:revision>
  <dcterms:created xsi:type="dcterms:W3CDTF">2021-08-13T15:28:08Z</dcterms:created>
  <dcterms:modified xsi:type="dcterms:W3CDTF">2021-09-09T14:44:54Z</dcterms:modified>
</cp:coreProperties>
</file>